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5" r:id="rId6"/>
    <p:sldId id="261" r:id="rId7"/>
    <p:sldId id="263" r:id="rId8"/>
    <p:sldId id="267" r:id="rId9"/>
    <p:sldId id="277" r:id="rId10"/>
    <p:sldId id="273" r:id="rId11"/>
    <p:sldId id="276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CE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408" y="54"/>
      </p:cViewPr>
      <p:guideLst>
        <p:guide orient="horz" pos="2170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E9142-9BA2-4A78-8B4D-3BBE326E3A23}" type="doc">
      <dgm:prSet loTypeId="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705292E5-7674-4F2C-9A3B-EAE163CD306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cap="none" spc="0" dirty="0">
              <a:ln w="0"/>
              <a:solidFill>
                <a:srgbClr val="78BC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1.</a:t>
          </a:r>
          <a:r>
            <a:rPr lang="zh-CN" altLang="en-US" b="1" cap="none" spc="0" dirty="0">
              <a:ln w="0"/>
              <a:solidFill>
                <a:srgbClr val="78BC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考试</a:t>
          </a:r>
          <a:r>
            <a:rPr lang="zh-CN" altLang="en-US" b="1" cap="none" spc="0" dirty="0">
              <a:ln w="0"/>
              <a:solidFill>
                <a:srgbClr val="78BC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介绍</a:t>
          </a:r>
          <a:r>
            <a:rPr/>
            <a:t/>
          </a:r>
          <a:endParaRPr/>
        </a:p>
      </dgm:t>
    </dgm:pt>
    <dgm:pt modelId="{8D85E306-41B3-4B0B-A83E-BFACD869DA65}" cxnId="{0E5EB529-10C1-4C6C-8CB4-B6C9666DFC10}" type="parTrans">
      <dgm:prSet/>
      <dgm:spPr/>
      <dgm:t>
        <a:bodyPr/>
        <a:lstStyle/>
        <a:p>
          <a:endParaRPr lang="zh-CN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6E8E1B-F889-406B-BD62-37334A2E002E}" cxnId="{0E5EB529-10C1-4C6C-8CB4-B6C9666DFC10}" type="sibTrans">
      <dgm:prSet/>
      <dgm:spPr/>
      <dgm:t>
        <a:bodyPr/>
        <a:lstStyle/>
        <a:p>
          <a:endParaRPr lang="zh-CN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F0238F-D571-476D-9EF2-E2B565DB501C}">
      <dgm:prSet phldrT="[文本]"/>
      <dgm:spPr/>
      <dgm:t>
        <a:bodyPr/>
        <a:lstStyle/>
        <a:p>
          <a:r>
            <a:rPr lang="en-US" altLang="zh-CN" b="1" cap="none" spc="0" dirty="0">
              <a:ln w="0"/>
              <a:solidFill>
                <a:srgbClr val="78BC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rPr>
            <a:t>2.</a:t>
          </a:r>
          <a:r>
            <a:rPr lang="zh-CN" altLang="en-US" b="1" cap="none" spc="0" dirty="0">
              <a:ln w="0"/>
              <a:solidFill>
                <a:srgbClr val="78BC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rPr>
            <a:t>备考规划</a:t>
          </a:r>
        </a:p>
      </dgm:t>
    </dgm:pt>
    <dgm:pt modelId="{525DD15A-3035-4AB6-AE8A-6A01713BD173}" cxnId="{1D984415-3BDF-4037-A58F-78D0236DB36E}" type="parTrans">
      <dgm:prSet/>
      <dgm:spPr/>
      <dgm:t>
        <a:bodyPr/>
        <a:lstStyle/>
        <a:p>
          <a:endParaRPr lang="zh-CN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54F938A-EBE6-4988-9368-D46D85D99956}" cxnId="{1D984415-3BDF-4037-A58F-78D0236DB36E}" type="sibTrans">
      <dgm:prSet/>
      <dgm:spPr/>
      <dgm:t>
        <a:bodyPr/>
        <a:lstStyle/>
        <a:p>
          <a:endParaRPr lang="zh-CN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DAF805-12C7-4EE9-A970-71C817043BF6}">
      <dgm:prSet phldrT="[文本]"/>
      <dgm:spPr/>
      <dgm:t>
        <a:bodyPr/>
        <a:lstStyle/>
        <a:p>
          <a:r>
            <a:rPr lang="en-US" altLang="zh-CN" b="1" cap="none" spc="0" dirty="0">
              <a:ln w="0"/>
              <a:solidFill>
                <a:srgbClr val="78BC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rPr>
            <a:t>3.</a:t>
          </a:r>
          <a:r>
            <a:rPr lang="zh-CN" altLang="en-US" b="1" cap="none" spc="0" dirty="0">
              <a:ln w="0"/>
              <a:solidFill>
                <a:srgbClr val="78BC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rPr>
            <a:t>做题技巧</a:t>
          </a:r>
        </a:p>
      </dgm:t>
    </dgm:pt>
    <dgm:pt modelId="{5F09206A-2E68-4A35-8413-4C1775CC6EEC}" cxnId="{0E7FF414-DD2D-4F21-BFB6-97D44CD5ADBA}" type="parTrans">
      <dgm:prSet/>
      <dgm:spPr/>
      <dgm:t>
        <a:bodyPr/>
        <a:lstStyle/>
        <a:p>
          <a:endParaRPr lang="zh-CN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76B2C09-67CD-4CFB-A95F-5126416BB81D}" cxnId="{0E7FF414-DD2D-4F21-BFB6-97D44CD5ADBA}" type="sibTrans">
      <dgm:prSet/>
      <dgm:spPr/>
      <dgm:t>
        <a:bodyPr/>
        <a:lstStyle/>
        <a:p>
          <a:endParaRPr lang="zh-CN" alt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884D2F-C4CF-485B-808A-6AF9E85F2ACA}" type="pres">
      <dgm:prSet presAssocID="{47AE9142-9BA2-4A78-8B4D-3BBE326E3A23}" presName="compositeShape" presStyleCnt="0">
        <dgm:presLayoutVars>
          <dgm:dir/>
          <dgm:resizeHandles/>
        </dgm:presLayoutVars>
      </dgm:prSet>
      <dgm:spPr/>
    </dgm:pt>
    <dgm:pt modelId="{3E0DAE0B-4A84-4562-9A2C-E75DBA500B20}" type="pres">
      <dgm:prSet presAssocID="{47AE9142-9BA2-4A78-8B4D-3BBE326E3A23}" presName="pyramid" presStyleLbl="node1" presStyleIdx="0" presStyleCnt="1" custLinFactNeighborX="-3923" custLinFactNeighborY="-2060"/>
      <dgm:spPr/>
    </dgm:pt>
    <dgm:pt modelId="{1C00C010-8EA6-4B05-9F5E-AE5C5613EBC3}" type="pres">
      <dgm:prSet presAssocID="{47AE9142-9BA2-4A78-8B4D-3BBE326E3A23}" presName="theList" presStyleCnt="0"/>
      <dgm:spPr/>
    </dgm:pt>
    <dgm:pt modelId="{084C98FE-E7F3-4F1E-99CA-A9181E1B501A}" type="pres">
      <dgm:prSet presAssocID="{705292E5-7674-4F2C-9A3B-EAE163CD3066}" presName="aNode" presStyleLbl="fgAcc1" presStyleIdx="0" presStyleCnt="3" custScaleX="115768" custLinFactNeighborX="-823" custLinFactNeighborY="-4301">
        <dgm:presLayoutVars>
          <dgm:bulletEnabled val="1"/>
        </dgm:presLayoutVars>
      </dgm:prSet>
      <dgm:spPr/>
    </dgm:pt>
    <dgm:pt modelId="{80F938CC-45D1-49A1-973D-9599AD266575}" type="pres">
      <dgm:prSet presAssocID="{705292E5-7674-4F2C-9A3B-EAE163CD3066}" presName="aSpace" presStyleCnt="0"/>
      <dgm:spPr/>
    </dgm:pt>
    <dgm:pt modelId="{D3F852DD-23BF-4898-9A94-03007B739934}" type="pres">
      <dgm:prSet presAssocID="{A2F0238F-D571-476D-9EF2-E2B565DB501C}" presName="aNode" presStyleLbl="fgAcc1" presStyleIdx="1" presStyleCnt="3" custScaleX="118151">
        <dgm:presLayoutVars>
          <dgm:bulletEnabled val="1"/>
        </dgm:presLayoutVars>
      </dgm:prSet>
      <dgm:spPr/>
    </dgm:pt>
    <dgm:pt modelId="{516F1801-399D-42EB-BF9F-6FF569FE56F6}" type="pres">
      <dgm:prSet presAssocID="{A2F0238F-D571-476D-9EF2-E2B565DB501C}" presName="aSpace" presStyleCnt="0"/>
      <dgm:spPr/>
    </dgm:pt>
    <dgm:pt modelId="{365BE8DB-D4F1-46DD-A280-C552D85FA983}" type="pres">
      <dgm:prSet presAssocID="{1CDAF805-12C7-4EE9-A970-71C817043BF6}" presName="aNode" presStyleLbl="fgAcc1" presStyleIdx="2" presStyleCnt="3" custScaleX="118927">
        <dgm:presLayoutVars>
          <dgm:bulletEnabled val="1"/>
        </dgm:presLayoutVars>
      </dgm:prSet>
      <dgm:spPr/>
    </dgm:pt>
    <dgm:pt modelId="{0BF5390A-01E0-4D2C-9667-BEAB97CC02BF}" type="pres">
      <dgm:prSet presAssocID="{1CDAF805-12C7-4EE9-A970-71C817043BF6}" presName="aSpace" presStyleCnt="0"/>
      <dgm:spPr/>
    </dgm:pt>
  </dgm:ptLst>
  <dgm:cxnLst>
    <dgm:cxn modelId="{0E5EB529-10C1-4C6C-8CB4-B6C9666DFC10}" srcId="{47AE9142-9BA2-4A78-8B4D-3BBE326E3A23}" destId="{705292E5-7674-4F2C-9A3B-EAE163CD3066}" srcOrd="0" destOrd="0" parTransId="{8D85E306-41B3-4B0B-A83E-BFACD869DA65}" sibTransId="{296E8E1B-F889-406B-BD62-37334A2E002E}"/>
    <dgm:cxn modelId="{1D984415-3BDF-4037-A58F-78D0236DB36E}" srcId="{47AE9142-9BA2-4A78-8B4D-3BBE326E3A23}" destId="{A2F0238F-D571-476D-9EF2-E2B565DB501C}" srcOrd="1" destOrd="0" parTransId="{525DD15A-3035-4AB6-AE8A-6A01713BD173}" sibTransId="{B54F938A-EBE6-4988-9368-D46D85D99956}"/>
    <dgm:cxn modelId="{0E7FF414-DD2D-4F21-BFB6-97D44CD5ADBA}" srcId="{47AE9142-9BA2-4A78-8B4D-3BBE326E3A23}" destId="{1CDAF805-12C7-4EE9-A970-71C817043BF6}" srcOrd="2" destOrd="0" parTransId="{5F09206A-2E68-4A35-8413-4C1775CC6EEC}" sibTransId="{A76B2C09-67CD-4CFB-A95F-5126416BB81D}"/>
    <dgm:cxn modelId="{43A14692-E2C5-47AD-8C94-1A80096B5BD1}" type="presOf" srcId="{47AE9142-9BA2-4A78-8B4D-3BBE326E3A23}" destId="{AE884D2F-C4CF-485B-808A-6AF9E85F2ACA}" srcOrd="0" destOrd="0" presId="urn:microsoft.com/office/officeart/2005/8/layout/pyramid2"/>
    <dgm:cxn modelId="{754329F8-3274-4108-8428-7CDAF68F2417}" type="presParOf" srcId="{AE884D2F-C4CF-485B-808A-6AF9E85F2ACA}" destId="{3E0DAE0B-4A84-4562-9A2C-E75DBA500B20}" srcOrd="0" destOrd="0" presId="urn:microsoft.com/office/officeart/2005/8/layout/pyramid2"/>
    <dgm:cxn modelId="{6DCDC0C5-E707-4BB1-9570-2BD16B45ECB9}" type="presParOf" srcId="{AE884D2F-C4CF-485B-808A-6AF9E85F2ACA}" destId="{1C00C010-8EA6-4B05-9F5E-AE5C5613EBC3}" srcOrd="1" destOrd="0" presId="urn:microsoft.com/office/officeart/2005/8/layout/pyramid2"/>
    <dgm:cxn modelId="{288A95D5-A9A0-458F-A569-F6A46CEF16FD}" type="presParOf" srcId="{1C00C010-8EA6-4B05-9F5E-AE5C5613EBC3}" destId="{084C98FE-E7F3-4F1E-99CA-A9181E1B501A}" srcOrd="0" destOrd="1" presId="urn:microsoft.com/office/officeart/2005/8/layout/pyramid2"/>
    <dgm:cxn modelId="{A39C5DF5-B3BE-4A8D-947B-773B7561596D}" type="presOf" srcId="{705292E5-7674-4F2C-9A3B-EAE163CD3066}" destId="{084C98FE-E7F3-4F1E-99CA-A9181E1B501A}" srcOrd="0" destOrd="0" presId="urn:microsoft.com/office/officeart/2005/8/layout/pyramid2"/>
    <dgm:cxn modelId="{581DE6A4-EE9F-4E40-9875-CF1ED9F6758E}" type="presParOf" srcId="{1C00C010-8EA6-4B05-9F5E-AE5C5613EBC3}" destId="{80F938CC-45D1-49A1-973D-9599AD266575}" srcOrd="1" destOrd="1" presId="urn:microsoft.com/office/officeart/2005/8/layout/pyramid2"/>
    <dgm:cxn modelId="{2C3641D8-1A07-4C34-90C8-C4F7E2ED4FEF}" type="presParOf" srcId="{1C00C010-8EA6-4B05-9F5E-AE5C5613EBC3}" destId="{D3F852DD-23BF-4898-9A94-03007B739934}" srcOrd="2" destOrd="1" presId="urn:microsoft.com/office/officeart/2005/8/layout/pyramid2"/>
    <dgm:cxn modelId="{C005B8CE-6D20-4167-96B0-0AB9EBCF289E}" type="presOf" srcId="{A2F0238F-D571-476D-9EF2-E2B565DB501C}" destId="{D3F852DD-23BF-4898-9A94-03007B739934}" srcOrd="0" destOrd="0" presId="urn:microsoft.com/office/officeart/2005/8/layout/pyramid2"/>
    <dgm:cxn modelId="{BD19462A-3D8D-4812-A13D-2FC6F289364A}" type="presParOf" srcId="{1C00C010-8EA6-4B05-9F5E-AE5C5613EBC3}" destId="{516F1801-399D-42EB-BF9F-6FF569FE56F6}" srcOrd="3" destOrd="1" presId="urn:microsoft.com/office/officeart/2005/8/layout/pyramid2"/>
    <dgm:cxn modelId="{31439CA9-EEF5-4EE0-A662-6D1D42FDD03A}" type="presParOf" srcId="{1C00C010-8EA6-4B05-9F5E-AE5C5613EBC3}" destId="{365BE8DB-D4F1-46DD-A280-C552D85FA983}" srcOrd="4" destOrd="1" presId="urn:microsoft.com/office/officeart/2005/8/layout/pyramid2"/>
    <dgm:cxn modelId="{52CFDD53-BB66-4614-BE8E-5C2E0AE3ECEB}" type="presOf" srcId="{1CDAF805-12C7-4EE9-A970-71C817043BF6}" destId="{365BE8DB-D4F1-46DD-A280-C552D85FA983}" srcOrd="0" destOrd="0" presId="urn:microsoft.com/office/officeart/2005/8/layout/pyramid2"/>
    <dgm:cxn modelId="{EAC447AA-28B3-4CB2-8B48-0C6832C426ED}" type="presParOf" srcId="{1C00C010-8EA6-4B05-9F5E-AE5C5613EBC3}" destId="{0BF5390A-01E0-4D2C-9667-BEAB97CC02BF}" srcOrd="5" destOrd="1" presId="urn:microsoft.com/office/officeart/2005/8/layout/pyramid2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585843" cy="4573532"/>
        <a:chOff x="0" y="0"/>
        <a:chExt cx="7585843" cy="4573532"/>
      </a:xfrm>
    </dsp:grpSpPr>
    <dsp:sp modelId="{3E0DAE0B-4A84-4562-9A2C-E75DBA500B20}">
      <dsp:nvSpPr>
        <dsp:cNvPr id="3" name="等腰三角形 2"/>
        <dsp:cNvSpPr/>
      </dsp:nvSpPr>
      <dsp:spPr bwMode="white">
        <a:xfrm>
          <a:off x="0" y="0"/>
          <a:ext cx="4573532" cy="4573532"/>
        </a:xfrm>
        <a:prstGeom prst="triangle">
          <a:avLst/>
        </a:prstGeom>
        <a:sp3d prstMaterial="dkEdge">
          <a:bevelT w="8200" h="38100"/>
        </a:sp3d>
      </dsp:spPr>
      <dsp:style>
        <a:lnRef idx="0">
          <a:schemeClr val="accent1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Xfrm>
        <a:off x="0" y="0"/>
        <a:ext cx="4573532" cy="4573532"/>
      </dsp:txXfrm>
    </dsp:sp>
    <dsp:sp modelId="{084C98FE-E7F3-4F1E-99CA-A9181E1B501A}">
      <dsp:nvSpPr>
        <dsp:cNvPr id="4" name="圆角矩形 3"/>
        <dsp:cNvSpPr/>
      </dsp:nvSpPr>
      <dsp:spPr bwMode="white">
        <a:xfrm>
          <a:off x="2047682" y="451525"/>
          <a:ext cx="3441546" cy="1084096"/>
        </a:xfrm>
        <a:prstGeom prst="roundRect">
          <a:avLst/>
        </a:prstGeom>
      </dsp:spPr>
      <dsp:style>
        <a:lnRef idx="1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60020" tIns="160020" rIns="160020" bIns="16002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cap="none" spc="0" dirty="0">
              <a:ln w="0"/>
              <a:solidFill>
                <a:srgbClr val="78BC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1.</a:t>
          </a:r>
          <a:r>
            <a:rPr lang="zh-CN" altLang="en-US" b="1" cap="none" spc="0" dirty="0">
              <a:ln w="0"/>
              <a:solidFill>
                <a:srgbClr val="78BC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考试</a:t>
          </a:r>
          <a:r>
            <a:rPr lang="zh-CN" altLang="en-US" b="1" cap="none" spc="0" dirty="0">
              <a:ln w="0"/>
              <a:solidFill>
                <a:srgbClr val="78BC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介绍</a:t>
          </a:r>
          <a:endParaRPr>
            <a:solidFill>
              <a:schemeClr val="dk1"/>
            </a:solidFill>
          </a:endParaRPr>
        </a:p>
      </dsp:txBody>
      <dsp:txXfrm>
        <a:off x="2047682" y="451525"/>
        <a:ext cx="3441546" cy="1084096"/>
      </dsp:txXfrm>
    </dsp:sp>
    <dsp:sp modelId="{D3F852DD-23BF-4898-9A94-03007B739934}">
      <dsp:nvSpPr>
        <dsp:cNvPr id="5" name="圆角矩形 4"/>
        <dsp:cNvSpPr/>
      </dsp:nvSpPr>
      <dsp:spPr bwMode="white">
        <a:xfrm>
          <a:off x="2036728" y="1676962"/>
          <a:ext cx="3512388" cy="1084096"/>
        </a:xfrm>
        <a:prstGeom prst="roundRect">
          <a:avLst/>
        </a:prstGeom>
      </dsp:spPr>
      <dsp:style>
        <a:lnRef idx="1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60020" tIns="160020" rIns="160020" bIns="16002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cap="none" spc="0" dirty="0">
              <a:ln w="0"/>
              <a:solidFill>
                <a:srgbClr val="78BC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rPr>
            <a:t>2.</a:t>
          </a:r>
          <a:r>
            <a:rPr lang="zh-CN" altLang="en-US" b="1" cap="none" spc="0" dirty="0">
              <a:ln w="0"/>
              <a:solidFill>
                <a:srgbClr val="78BC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rPr>
            <a:t>备考规划</a:t>
          </a:r>
          <a:endParaRPr>
            <a:solidFill>
              <a:schemeClr val="dk1"/>
            </a:solidFill>
          </a:endParaRPr>
        </a:p>
      </dsp:txBody>
      <dsp:txXfrm>
        <a:off x="2036728" y="1676962"/>
        <a:ext cx="3512388" cy="1084096"/>
      </dsp:txXfrm>
    </dsp:sp>
    <dsp:sp modelId="{365BE8DB-D4F1-46DD-A280-C552D85FA983}">
      <dsp:nvSpPr>
        <dsp:cNvPr id="6" name="圆角矩形 5"/>
        <dsp:cNvSpPr/>
      </dsp:nvSpPr>
      <dsp:spPr bwMode="white">
        <a:xfrm>
          <a:off x="2025193" y="2896570"/>
          <a:ext cx="3535457" cy="1084096"/>
        </a:xfrm>
        <a:prstGeom prst="roundRect">
          <a:avLst/>
        </a:prstGeom>
      </dsp:spPr>
      <dsp:style>
        <a:lnRef idx="1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60020" tIns="160020" rIns="160020" bIns="16002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cap="none" spc="0" dirty="0">
              <a:ln w="0"/>
              <a:solidFill>
                <a:srgbClr val="78BC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rPr>
            <a:t>3.</a:t>
          </a:r>
          <a:r>
            <a:rPr lang="zh-CN" altLang="en-US" b="1" cap="none" spc="0" dirty="0">
              <a:ln w="0"/>
              <a:solidFill>
                <a:srgbClr val="78BC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rPr>
            <a:t>做题技巧</a:t>
          </a:r>
          <a:endParaRPr>
            <a:solidFill>
              <a:schemeClr val="dk1"/>
            </a:solidFill>
          </a:endParaRPr>
        </a:p>
      </dsp:txBody>
      <dsp:txXfrm>
        <a:off x="2025193" y="2896570"/>
        <a:ext cx="3535457" cy="108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fld id="{77E8B9A1-57E5-43CE-AD62-14DE141A24C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fld id="{33CA4E59-A476-4513-93E2-E87D606154E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4E59-A476-4513-93E2-E87D606154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2F924-5D4C-40D9-B0F8-5FA03D40EA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页面通过PPT超级市场(pptsupermarket.com)制作，如有异常请联系客服（微信：sootar_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页面通过PPT超级市场(pptsupermarket.com)制作，如有异常请联系客服（微信：sootar_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页面通过PPT超级市场(pptsupermarket.com)制作，如有异常请联系客服（微信：sootar_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页面通过PPT超级市场(pptsupermarket.com)制作，如有异常请联系客服（微信：sootar_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页面通过PPT超级市场(pptsupermarket.com)制作，如有异常请联系客服（微信：sootar_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页面通过PPT超级市场(pptsupermarket.com)制作，如有异常请联系客服（微信：sootar_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页面通过PPT超级市场(pptsupermarket.com)制作，如有异常请联系客服（微信：sootar_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_3"/>
          <p:cNvSpPr/>
          <p:nvPr/>
        </p:nvSpPr>
        <p:spPr>
          <a:xfrm>
            <a:off x="1190643" y="2039088"/>
            <a:ext cx="9465945" cy="2239010"/>
          </a:xfrm>
          <a:prstGeom prst="rect">
            <a:avLst/>
          </a:prstGeom>
          <a:effectLst/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9600" b="1" dirty="0">
                <a:solidFill>
                  <a:srgbClr val="78BCCE"/>
                </a:solidFill>
                <a:effectLst>
                  <a:glow>
                    <a:prstClr val="white"/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四</a:t>
            </a:r>
            <a:r>
              <a:rPr lang="zh-CN" altLang="en-US" sz="9600" b="1" dirty="0">
                <a:solidFill>
                  <a:srgbClr val="78BCCE"/>
                </a:solidFill>
                <a:effectLst>
                  <a:glow>
                    <a:prstClr val="white"/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六级心得分享</a:t>
            </a:r>
            <a:endParaRPr lang="en-US" altLang="zh-CN" sz="9600" b="1" dirty="0">
              <a:solidFill>
                <a:srgbClr val="78BCCE"/>
              </a:solidFill>
              <a:effectLst>
                <a:glow>
                  <a:prstClr val="white"/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77" name="组合 376"/>
          <p:cNvGrpSpPr/>
          <p:nvPr/>
        </p:nvGrpSpPr>
        <p:grpSpPr>
          <a:xfrm>
            <a:off x="0" y="5337"/>
            <a:ext cx="12192000" cy="6886146"/>
            <a:chOff x="0" y="-22057"/>
            <a:chExt cx="12192000" cy="6886146"/>
          </a:xfrm>
        </p:grpSpPr>
        <p:grpSp>
          <p:nvGrpSpPr>
            <p:cNvPr id="282" name="组合 281"/>
            <p:cNvGrpSpPr/>
            <p:nvPr/>
          </p:nvGrpSpPr>
          <p:grpSpPr>
            <a:xfrm flipH="1">
              <a:off x="424993" y="168743"/>
              <a:ext cx="975056" cy="1699949"/>
              <a:chOff x="7719218" y="-2781300"/>
              <a:chExt cx="929684" cy="1620846"/>
            </a:xfrm>
            <a:solidFill>
              <a:srgbClr val="B6DBE4"/>
            </a:solidFill>
          </p:grpSpPr>
          <p:grpSp>
            <p:nvGrpSpPr>
              <p:cNvPr id="283" name="组合 282"/>
              <p:cNvGrpSpPr/>
              <p:nvPr/>
            </p:nvGrpSpPr>
            <p:grpSpPr>
              <a:xfrm>
                <a:off x="7719218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354" name="椭圆 353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5" name="椭圆 354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6" name="椭圆 355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7" name="椭圆 356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8" name="椭圆 357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9" name="椭圆 358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60" name="椭圆 359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61" name="椭圆 360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62" name="椭圆 361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63" name="椭圆 362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64" name="椭圆 363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65" name="椭圆 364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66" name="椭圆 365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284" name="组合 283"/>
              <p:cNvGrpSpPr/>
              <p:nvPr/>
            </p:nvGrpSpPr>
            <p:grpSpPr>
              <a:xfrm>
                <a:off x="7896009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341" name="椭圆 340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2" name="椭圆 341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3" name="椭圆 342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4" name="椭圆 343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5" name="椭圆 344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6" name="椭圆 345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7" name="椭圆 346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8" name="椭圆 347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9" name="椭圆 348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0" name="椭圆 349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1" name="椭圆 350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2" name="椭圆 351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53" name="椭圆 352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285" name="组合 284"/>
              <p:cNvGrpSpPr/>
              <p:nvPr/>
            </p:nvGrpSpPr>
            <p:grpSpPr>
              <a:xfrm>
                <a:off x="8072800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0" name="椭圆 329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2" name="椭圆 331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3" name="椭圆 332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4" name="椭圆 333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5" name="椭圆 334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6" name="椭圆 335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7" name="椭圆 336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8" name="椭圆 337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39" name="椭圆 338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40" name="椭圆 339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286" name="组合 285"/>
              <p:cNvGrpSpPr/>
              <p:nvPr/>
            </p:nvGrpSpPr>
            <p:grpSpPr>
              <a:xfrm>
                <a:off x="8249591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7" name="椭圆 316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8" name="椭圆 317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9" name="椭圆 318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0" name="椭圆 319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1" name="椭圆 320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2" name="椭圆 321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3" name="椭圆 322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4" name="椭圆 323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5" name="椭圆 324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6" name="椭圆 325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27" name="椭圆 326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287" name="组合 286"/>
              <p:cNvGrpSpPr/>
              <p:nvPr/>
            </p:nvGrpSpPr>
            <p:grpSpPr>
              <a:xfrm>
                <a:off x="842638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302" name="椭圆 301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3" name="椭圆 302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4" name="椭圆 303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5" name="椭圆 304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6" name="椭圆 305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7" name="椭圆 306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8" name="椭圆 307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9" name="椭圆 308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0" name="椭圆 309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1" name="椭圆 310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2" name="椭圆 311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3" name="椭圆 312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288" name="组合 287"/>
              <p:cNvGrpSpPr/>
              <p:nvPr/>
            </p:nvGrpSpPr>
            <p:grpSpPr>
              <a:xfrm>
                <a:off x="860317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289" name="椭圆 288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0" name="椭圆 289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1" name="椭圆 290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2" name="椭圆 291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4" name="椭圆 293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6" name="椭圆 295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7" name="椭圆 296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8" name="椭圆 297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99" name="椭圆 298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0" name="椭圆 299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301" name="椭圆 300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grpSp>
          <p:nvGrpSpPr>
            <p:cNvPr id="109" name="组合 108"/>
            <p:cNvGrpSpPr/>
            <p:nvPr/>
          </p:nvGrpSpPr>
          <p:grpSpPr>
            <a:xfrm rot="16200000" flipH="1">
              <a:off x="10460758" y="5089577"/>
              <a:ext cx="929684" cy="1620846"/>
              <a:chOff x="7719218" y="-2781300"/>
              <a:chExt cx="929684" cy="1620846"/>
            </a:xfrm>
            <a:solidFill>
              <a:srgbClr val="C9CDE9"/>
            </a:solidFill>
          </p:grpSpPr>
          <p:grpSp>
            <p:nvGrpSpPr>
              <p:cNvPr id="110" name="组合 109"/>
              <p:cNvGrpSpPr/>
              <p:nvPr/>
            </p:nvGrpSpPr>
            <p:grpSpPr>
              <a:xfrm>
                <a:off x="7719218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81" name="椭圆 180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2" name="椭圆 181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3" name="椭圆 182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5" name="椭圆 184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7" name="椭圆 186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8" name="椭圆 187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9" name="椭圆 188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0" name="椭圆 189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2" name="椭圆 191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3" name="椭圆 192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7896009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68" name="椭圆 167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9" name="椭圆 168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1" name="椭圆 170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2" name="椭圆 171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3" name="椭圆 172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8" name="椭圆 177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9" name="椭圆 178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0" name="椭圆 179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8072800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55" name="椭圆 154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6" name="椭圆 155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7" name="椭圆 156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8" name="椭圆 157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9" name="椭圆 158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0" name="椭圆 159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1" name="椭圆 160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2" name="椭圆 161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4" name="椭圆 163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5" name="椭圆 164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7" name="椭圆 166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8249591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42" name="椭圆 141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3" name="椭圆 142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4" name="椭圆 143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0" name="椭圆 149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3" name="椭圆 152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842638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29" name="椭圆 128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2" name="椭圆 131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5" name="椭圆 134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6" name="椭圆 135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7" name="椭圆 136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8" name="椭圆 137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1" name="椭圆 140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860317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9" name="椭圆 118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2" name="椭圆 121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6" name="椭圆 125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7" name="椭圆 126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sp>
          <p:nvSpPr>
            <p:cNvPr id="194" name="圆: 空心 193"/>
            <p:cNvSpPr/>
            <p:nvPr/>
          </p:nvSpPr>
          <p:spPr>
            <a:xfrm flipH="1">
              <a:off x="10442418" y="4558380"/>
              <a:ext cx="799322" cy="799322"/>
            </a:xfrm>
            <a:prstGeom prst="donut">
              <a:avLst>
                <a:gd name="adj" fmla="val 17446"/>
              </a:avLst>
            </a:prstGeom>
            <a:solidFill>
              <a:srgbClr val="FAD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237" name="加号 236"/>
            <p:cNvSpPr/>
            <p:nvPr/>
          </p:nvSpPr>
          <p:spPr>
            <a:xfrm flipH="1">
              <a:off x="8138159" y="4965946"/>
              <a:ext cx="288418" cy="288418"/>
            </a:xfrm>
            <a:prstGeom prst="mathPlus">
              <a:avLst>
                <a:gd name="adj1" fmla="val 8039"/>
              </a:avLst>
            </a:prstGeom>
            <a:solidFill>
              <a:srgbClr val="B6D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238" name="加号 237"/>
            <p:cNvSpPr/>
            <p:nvPr/>
          </p:nvSpPr>
          <p:spPr>
            <a:xfrm flipH="1">
              <a:off x="8983602" y="5710427"/>
              <a:ext cx="288418" cy="288418"/>
            </a:xfrm>
            <a:prstGeom prst="mathPlus">
              <a:avLst>
                <a:gd name="adj1" fmla="val 8039"/>
              </a:avLst>
            </a:prstGeom>
            <a:solidFill>
              <a:srgbClr val="B6D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grpSp>
          <p:nvGrpSpPr>
            <p:cNvPr id="367" name="组合 366"/>
            <p:cNvGrpSpPr/>
            <p:nvPr/>
          </p:nvGrpSpPr>
          <p:grpSpPr>
            <a:xfrm flipH="1">
              <a:off x="1704794" y="1213773"/>
              <a:ext cx="493687" cy="898215"/>
              <a:chOff x="10336443" y="631243"/>
              <a:chExt cx="601494" cy="1094359"/>
            </a:xfrm>
          </p:grpSpPr>
          <p:grpSp>
            <p:nvGrpSpPr>
              <p:cNvPr id="247" name="组合 246"/>
              <p:cNvGrpSpPr/>
              <p:nvPr/>
            </p:nvGrpSpPr>
            <p:grpSpPr>
              <a:xfrm>
                <a:off x="10336443" y="631243"/>
                <a:ext cx="601494" cy="263997"/>
                <a:chOff x="10336443" y="631243"/>
                <a:chExt cx="601494" cy="263997"/>
              </a:xfrm>
              <a:solidFill>
                <a:srgbClr val="FADEDA"/>
              </a:solidFill>
            </p:grpSpPr>
            <p:sp>
              <p:nvSpPr>
                <p:cNvPr id="239" name="乘号 238"/>
                <p:cNvSpPr/>
                <p:nvPr/>
              </p:nvSpPr>
              <p:spPr>
                <a:xfrm>
                  <a:off x="10336443" y="631243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40" name="乘号 239"/>
                <p:cNvSpPr/>
                <p:nvPr/>
              </p:nvSpPr>
              <p:spPr>
                <a:xfrm>
                  <a:off x="10673940" y="631243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246" name="组合 245"/>
              <p:cNvGrpSpPr/>
              <p:nvPr/>
            </p:nvGrpSpPr>
            <p:grpSpPr>
              <a:xfrm>
                <a:off x="10336443" y="1046424"/>
                <a:ext cx="601494" cy="263997"/>
                <a:chOff x="10336443" y="1168609"/>
                <a:chExt cx="601494" cy="263997"/>
              </a:xfrm>
              <a:solidFill>
                <a:srgbClr val="FADEDA"/>
              </a:solidFill>
            </p:grpSpPr>
            <p:sp>
              <p:nvSpPr>
                <p:cNvPr id="241" name="乘号 240"/>
                <p:cNvSpPr/>
                <p:nvPr/>
              </p:nvSpPr>
              <p:spPr>
                <a:xfrm>
                  <a:off x="10336443" y="1168609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42" name="乘号 241"/>
                <p:cNvSpPr/>
                <p:nvPr/>
              </p:nvSpPr>
              <p:spPr>
                <a:xfrm>
                  <a:off x="10673940" y="1168609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245" name="组合 244"/>
              <p:cNvGrpSpPr/>
              <p:nvPr/>
            </p:nvGrpSpPr>
            <p:grpSpPr>
              <a:xfrm>
                <a:off x="10336443" y="1461605"/>
                <a:ext cx="601494" cy="263997"/>
                <a:chOff x="10336443" y="1693107"/>
                <a:chExt cx="601494" cy="263997"/>
              </a:xfrm>
              <a:solidFill>
                <a:srgbClr val="FADEDA"/>
              </a:solidFill>
            </p:grpSpPr>
            <p:sp>
              <p:nvSpPr>
                <p:cNvPr id="243" name="乘号 242"/>
                <p:cNvSpPr/>
                <p:nvPr/>
              </p:nvSpPr>
              <p:spPr>
                <a:xfrm>
                  <a:off x="10336443" y="1693107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44" name="乘号 243"/>
                <p:cNvSpPr/>
                <p:nvPr/>
              </p:nvSpPr>
              <p:spPr>
                <a:xfrm>
                  <a:off x="10673940" y="1693107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grpSp>
          <p:nvGrpSpPr>
            <p:cNvPr id="368" name="组合 367"/>
            <p:cNvGrpSpPr/>
            <p:nvPr/>
          </p:nvGrpSpPr>
          <p:grpSpPr>
            <a:xfrm flipH="1">
              <a:off x="0" y="-22057"/>
              <a:ext cx="12192000" cy="6886146"/>
              <a:chOff x="0" y="-22057"/>
              <a:chExt cx="12192000" cy="6886146"/>
            </a:xfrm>
          </p:grpSpPr>
          <p:sp>
            <p:nvSpPr>
              <p:cNvPr id="266" name="任意多边形: 形状 265"/>
              <p:cNvSpPr/>
              <p:nvPr/>
            </p:nvSpPr>
            <p:spPr>
              <a:xfrm>
                <a:off x="7768103" y="3745211"/>
                <a:ext cx="4423897" cy="3118878"/>
              </a:xfrm>
              <a:custGeom>
                <a:avLst/>
                <a:gdLst>
                  <a:gd name="connsiteX0" fmla="*/ 4423897 w 4423897"/>
                  <a:gd name="connsiteY0" fmla="*/ 0 h 3118878"/>
                  <a:gd name="connsiteX1" fmla="*/ 4423897 w 4423897"/>
                  <a:gd name="connsiteY1" fmla="*/ 3118878 h 3118878"/>
                  <a:gd name="connsiteX2" fmla="*/ 69222 w 4423897"/>
                  <a:gd name="connsiteY2" fmla="*/ 3118878 h 3118878"/>
                  <a:gd name="connsiteX3" fmla="*/ 46933 w 4423897"/>
                  <a:gd name="connsiteY3" fmla="*/ 3091340 h 3118878"/>
                  <a:gd name="connsiteX4" fmla="*/ 11555 w 4423897"/>
                  <a:gd name="connsiteY4" fmla="*/ 2905375 h 3118878"/>
                  <a:gd name="connsiteX5" fmla="*/ 476011 w 4423897"/>
                  <a:gd name="connsiteY5" fmla="*/ 2310289 h 3118878"/>
                  <a:gd name="connsiteX6" fmla="*/ 2420926 w 4423897"/>
                  <a:gd name="connsiteY6" fmla="*/ 2063546 h 3118878"/>
                  <a:gd name="connsiteX7" fmla="*/ 3480468 w 4423897"/>
                  <a:gd name="connsiteY7" fmla="*/ 263775 h 3118878"/>
                  <a:gd name="connsiteX8" fmla="*/ 4384890 w 4423897"/>
                  <a:gd name="connsiteY8" fmla="*/ 704 h 311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897" h="3118878">
                    <a:moveTo>
                      <a:pt x="4423897" y="0"/>
                    </a:moveTo>
                    <a:lnTo>
                      <a:pt x="4423897" y="3118878"/>
                    </a:lnTo>
                    <a:lnTo>
                      <a:pt x="69222" y="3118878"/>
                    </a:lnTo>
                    <a:lnTo>
                      <a:pt x="46933" y="3091340"/>
                    </a:lnTo>
                    <a:cubicBezTo>
                      <a:pt x="10345" y="3040842"/>
                      <a:pt x="-16265" y="2981575"/>
                      <a:pt x="11555" y="2905375"/>
                    </a:cubicBezTo>
                    <a:cubicBezTo>
                      <a:pt x="67193" y="2752975"/>
                      <a:pt x="74449" y="2450594"/>
                      <a:pt x="476011" y="2310289"/>
                    </a:cubicBezTo>
                    <a:cubicBezTo>
                      <a:pt x="877573" y="2169984"/>
                      <a:pt x="1920183" y="2404632"/>
                      <a:pt x="2420926" y="2063546"/>
                    </a:cubicBezTo>
                    <a:cubicBezTo>
                      <a:pt x="2921669" y="1722460"/>
                      <a:pt x="3013592" y="592765"/>
                      <a:pt x="3480468" y="263775"/>
                    </a:cubicBezTo>
                    <a:cubicBezTo>
                      <a:pt x="3713906" y="99280"/>
                      <a:pt x="4054992" y="20661"/>
                      <a:pt x="4384890" y="704"/>
                    </a:cubicBez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1" y="-22057"/>
                <a:ext cx="3557737" cy="1809824"/>
              </a:xfrm>
              <a:custGeom>
                <a:avLst/>
                <a:gdLst>
                  <a:gd name="connsiteX0" fmla="*/ 0 w 3557737"/>
                  <a:gd name="connsiteY0" fmla="*/ 0 h 1809824"/>
                  <a:gd name="connsiteX1" fmla="*/ 3557737 w 3557737"/>
                  <a:gd name="connsiteY1" fmla="*/ 0 h 1809824"/>
                  <a:gd name="connsiteX2" fmla="*/ 3529580 w 3557737"/>
                  <a:gd name="connsiteY2" fmla="*/ 29541 h 1809824"/>
                  <a:gd name="connsiteX3" fmla="*/ 2409371 w 3557737"/>
                  <a:gd name="connsiteY3" fmla="*/ 1067086 h 1809824"/>
                  <a:gd name="connsiteX4" fmla="*/ 1553029 w 3557737"/>
                  <a:gd name="connsiteY4" fmla="*/ 1038057 h 1809824"/>
                  <a:gd name="connsiteX5" fmla="*/ 595086 w 3557737"/>
                  <a:gd name="connsiteY5" fmla="*/ 1807314 h 1809824"/>
                  <a:gd name="connsiteX6" fmla="*/ 75888 w 3557737"/>
                  <a:gd name="connsiteY6" fmla="*/ 1683022 h 1809824"/>
                  <a:gd name="connsiteX7" fmla="*/ 0 w 3557737"/>
                  <a:gd name="connsiteY7" fmla="*/ 1647555 h 180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7737" h="1809824">
                    <a:moveTo>
                      <a:pt x="0" y="0"/>
                    </a:moveTo>
                    <a:lnTo>
                      <a:pt x="3557737" y="0"/>
                    </a:lnTo>
                    <a:lnTo>
                      <a:pt x="3529580" y="29541"/>
                    </a:lnTo>
                    <a:cubicBezTo>
                      <a:pt x="3189514" y="386275"/>
                      <a:pt x="2690585" y="905615"/>
                      <a:pt x="2409371" y="1067086"/>
                    </a:cubicBezTo>
                    <a:cubicBezTo>
                      <a:pt x="2034419" y="1282381"/>
                      <a:pt x="1855410" y="914686"/>
                      <a:pt x="1553029" y="1038057"/>
                    </a:cubicBezTo>
                    <a:cubicBezTo>
                      <a:pt x="1250648" y="1161428"/>
                      <a:pt x="972457" y="1766190"/>
                      <a:pt x="595086" y="1807314"/>
                    </a:cubicBezTo>
                    <a:cubicBezTo>
                      <a:pt x="453572" y="1822736"/>
                      <a:pt x="266474" y="1765359"/>
                      <a:pt x="75888" y="1683022"/>
                    </a:cubicBezTo>
                    <a:lnTo>
                      <a:pt x="0" y="1647555"/>
                    </a:lnTo>
                    <a:close/>
                  </a:path>
                </a:pathLst>
              </a:custGeom>
              <a:solidFill>
                <a:srgbClr val="C9CD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72" name="任意多边形: 形状 271"/>
              <p:cNvSpPr/>
              <p:nvPr/>
            </p:nvSpPr>
            <p:spPr>
              <a:xfrm>
                <a:off x="2117777" y="-22057"/>
                <a:ext cx="3557511" cy="1212820"/>
              </a:xfrm>
              <a:custGeom>
                <a:avLst/>
                <a:gdLst>
                  <a:gd name="connsiteX0" fmla="*/ 0 w 3557511"/>
                  <a:gd name="connsiteY0" fmla="*/ 0 h 1212820"/>
                  <a:gd name="connsiteX1" fmla="*/ 3537584 w 3557511"/>
                  <a:gd name="connsiteY1" fmla="*/ 0 h 1212820"/>
                  <a:gd name="connsiteX2" fmla="*/ 3557310 w 3557511"/>
                  <a:gd name="connsiteY2" fmla="*/ 65600 h 1212820"/>
                  <a:gd name="connsiteX3" fmla="*/ 3310567 w 3557511"/>
                  <a:gd name="connsiteY3" fmla="*/ 689714 h 1212820"/>
                  <a:gd name="connsiteX4" fmla="*/ 2541310 w 3557511"/>
                  <a:gd name="connsiteY4" fmla="*/ 791314 h 1212820"/>
                  <a:gd name="connsiteX5" fmla="*/ 1815595 w 3557511"/>
                  <a:gd name="connsiteY5" fmla="*/ 1212228 h 1212820"/>
                  <a:gd name="connsiteX6" fmla="*/ 1191481 w 3557511"/>
                  <a:gd name="connsiteY6" fmla="*/ 689714 h 1212820"/>
                  <a:gd name="connsiteX7" fmla="*/ 262567 w 3557511"/>
                  <a:gd name="connsiteY7" fmla="*/ 283314 h 1212820"/>
                  <a:gd name="connsiteX8" fmla="*/ 50863 w 3557511"/>
                  <a:gd name="connsiteY8" fmla="*/ 59363 h 121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7511" h="1212820">
                    <a:moveTo>
                      <a:pt x="0" y="0"/>
                    </a:moveTo>
                    <a:lnTo>
                      <a:pt x="3537584" y="0"/>
                    </a:lnTo>
                    <a:lnTo>
                      <a:pt x="3557310" y="65600"/>
                    </a:lnTo>
                    <a:cubicBezTo>
                      <a:pt x="3562148" y="242190"/>
                      <a:pt x="3479900" y="568762"/>
                      <a:pt x="3310567" y="689714"/>
                    </a:cubicBezTo>
                    <a:cubicBezTo>
                      <a:pt x="3141234" y="810666"/>
                      <a:pt x="2790472" y="704228"/>
                      <a:pt x="2541310" y="791314"/>
                    </a:cubicBezTo>
                    <a:cubicBezTo>
                      <a:pt x="2292148" y="878400"/>
                      <a:pt x="2040567" y="1229161"/>
                      <a:pt x="1815595" y="1212228"/>
                    </a:cubicBezTo>
                    <a:cubicBezTo>
                      <a:pt x="1590623" y="1195295"/>
                      <a:pt x="1450319" y="844533"/>
                      <a:pt x="1191481" y="689714"/>
                    </a:cubicBezTo>
                    <a:cubicBezTo>
                      <a:pt x="932643" y="534895"/>
                      <a:pt x="473024" y="508285"/>
                      <a:pt x="262567" y="283314"/>
                    </a:cubicBezTo>
                    <a:cubicBezTo>
                      <a:pt x="209953" y="227071"/>
                      <a:pt x="131334" y="148150"/>
                      <a:pt x="50863" y="59363"/>
                    </a:cubicBezTo>
                    <a:close/>
                  </a:path>
                </a:pathLst>
              </a:cu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0" name="椭圆 9"/>
              <p:cNvSpPr/>
              <p:nvPr/>
            </p:nvSpPr>
            <p:spPr>
              <a:xfrm>
                <a:off x="5181600" y="1030514"/>
                <a:ext cx="493687" cy="493687"/>
              </a:xfrm>
              <a:prstGeom prst="ellipse">
                <a:avLst/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1" name="圆: 空心 10"/>
              <p:cNvSpPr/>
              <p:nvPr/>
            </p:nvSpPr>
            <p:spPr>
              <a:xfrm>
                <a:off x="6255657" y="130629"/>
                <a:ext cx="764611" cy="764611"/>
              </a:xfrm>
              <a:prstGeom prst="donut">
                <a:avLst>
                  <a:gd name="adj" fmla="val 15457"/>
                </a:avLst>
              </a:prstGeom>
              <a:solidFill>
                <a:srgbClr val="CAC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68" name="任意多边形: 形状 267"/>
              <p:cNvSpPr/>
              <p:nvPr/>
            </p:nvSpPr>
            <p:spPr>
              <a:xfrm>
                <a:off x="6110763" y="5950858"/>
                <a:ext cx="2297312" cy="907142"/>
              </a:xfrm>
              <a:custGeom>
                <a:avLst/>
                <a:gdLst>
                  <a:gd name="connsiteX0" fmla="*/ 1148656 w 2297312"/>
                  <a:gd name="connsiteY0" fmla="*/ 0 h 907142"/>
                  <a:gd name="connsiteX1" fmla="*/ 2288439 w 2297312"/>
                  <a:gd name="connsiteY1" fmla="*/ 828624 h 907142"/>
                  <a:gd name="connsiteX2" fmla="*/ 2297312 w 2297312"/>
                  <a:gd name="connsiteY2" fmla="*/ 907142 h 907142"/>
                  <a:gd name="connsiteX3" fmla="*/ 0 w 2297312"/>
                  <a:gd name="connsiteY3" fmla="*/ 907142 h 907142"/>
                  <a:gd name="connsiteX4" fmla="*/ 8874 w 2297312"/>
                  <a:gd name="connsiteY4" fmla="*/ 828624 h 907142"/>
                  <a:gd name="connsiteX5" fmla="*/ 1148656 w 2297312"/>
                  <a:gd name="connsiteY5" fmla="*/ 0 h 90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7312" h="907142">
                    <a:moveTo>
                      <a:pt x="1148656" y="0"/>
                    </a:moveTo>
                    <a:cubicBezTo>
                      <a:pt x="1710878" y="0"/>
                      <a:pt x="2179954" y="355730"/>
                      <a:pt x="2288439" y="828624"/>
                    </a:cubicBezTo>
                    <a:lnTo>
                      <a:pt x="2297312" y="907142"/>
                    </a:lnTo>
                    <a:lnTo>
                      <a:pt x="0" y="907142"/>
                    </a:lnTo>
                    <a:lnTo>
                      <a:pt x="8874" y="828624"/>
                    </a:lnTo>
                    <a:cubicBezTo>
                      <a:pt x="117358" y="355730"/>
                      <a:pt x="586435" y="0"/>
                      <a:pt x="1148656" y="0"/>
                    </a:cubicBezTo>
                    <a:close/>
                  </a:path>
                </a:pathLst>
              </a:custGeom>
              <a:solidFill>
                <a:srgbClr val="CAC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6802552" y="6473906"/>
                <a:ext cx="913732" cy="384094"/>
              </a:xfrm>
              <a:custGeom>
                <a:avLst/>
                <a:gdLst>
                  <a:gd name="connsiteX0" fmla="*/ 456866 w 913732"/>
                  <a:gd name="connsiteY0" fmla="*/ 0 h 384094"/>
                  <a:gd name="connsiteX1" fmla="*/ 907336 w 913732"/>
                  <a:gd name="connsiteY1" fmla="*/ 327492 h 384094"/>
                  <a:gd name="connsiteX2" fmla="*/ 913732 w 913732"/>
                  <a:gd name="connsiteY2" fmla="*/ 384094 h 384094"/>
                  <a:gd name="connsiteX3" fmla="*/ 0 w 913732"/>
                  <a:gd name="connsiteY3" fmla="*/ 384094 h 384094"/>
                  <a:gd name="connsiteX4" fmla="*/ 6397 w 913732"/>
                  <a:gd name="connsiteY4" fmla="*/ 327492 h 384094"/>
                  <a:gd name="connsiteX5" fmla="*/ 456866 w 913732"/>
                  <a:gd name="connsiteY5" fmla="*/ 0 h 38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3732" h="384094">
                    <a:moveTo>
                      <a:pt x="456866" y="0"/>
                    </a:moveTo>
                    <a:cubicBezTo>
                      <a:pt x="679070" y="0"/>
                      <a:pt x="864460" y="140593"/>
                      <a:pt x="907336" y="327492"/>
                    </a:cubicBezTo>
                    <a:lnTo>
                      <a:pt x="913732" y="384094"/>
                    </a:lnTo>
                    <a:lnTo>
                      <a:pt x="0" y="384094"/>
                    </a:lnTo>
                    <a:lnTo>
                      <a:pt x="6397" y="327492"/>
                    </a:lnTo>
                    <a:cubicBezTo>
                      <a:pt x="49273" y="140593"/>
                      <a:pt x="234663" y="0"/>
                      <a:pt x="456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95" name="圆: 空心 194"/>
              <p:cNvSpPr/>
              <p:nvPr/>
            </p:nvSpPr>
            <p:spPr>
              <a:xfrm>
                <a:off x="5864440" y="5583740"/>
                <a:ext cx="625338" cy="625338"/>
              </a:xfrm>
              <a:prstGeom prst="donut">
                <a:avLst>
                  <a:gd name="adj" fmla="val 17446"/>
                </a:avLst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7116469" y="5357702"/>
                <a:ext cx="327401" cy="327401"/>
              </a:xfrm>
              <a:prstGeom prst="ellipse">
                <a:avLst/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80" name="任意多边形: 形状 279"/>
              <p:cNvSpPr/>
              <p:nvPr/>
            </p:nvSpPr>
            <p:spPr>
              <a:xfrm>
                <a:off x="2759621" y="-22056"/>
                <a:ext cx="1023457" cy="373439"/>
              </a:xfrm>
              <a:custGeom>
                <a:avLst/>
                <a:gdLst>
                  <a:gd name="connsiteX0" fmla="*/ 0 w 1023457"/>
                  <a:gd name="connsiteY0" fmla="*/ 0 h 373439"/>
                  <a:gd name="connsiteX1" fmla="*/ 1023457 w 1023457"/>
                  <a:gd name="connsiteY1" fmla="*/ 0 h 373439"/>
                  <a:gd name="connsiteX2" fmla="*/ 1010074 w 1023457"/>
                  <a:gd name="connsiteY2" fmla="*/ 43113 h 373439"/>
                  <a:gd name="connsiteX3" fmla="*/ 511728 w 1023457"/>
                  <a:gd name="connsiteY3" fmla="*/ 373439 h 373439"/>
                  <a:gd name="connsiteX4" fmla="*/ 13383 w 1023457"/>
                  <a:gd name="connsiteY4" fmla="*/ 43113 h 3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3457" h="373439">
                    <a:moveTo>
                      <a:pt x="0" y="0"/>
                    </a:moveTo>
                    <a:lnTo>
                      <a:pt x="1023457" y="0"/>
                    </a:lnTo>
                    <a:lnTo>
                      <a:pt x="1010074" y="43113"/>
                    </a:lnTo>
                    <a:cubicBezTo>
                      <a:pt x="927968" y="237232"/>
                      <a:pt x="735755" y="373439"/>
                      <a:pt x="511728" y="373439"/>
                    </a:cubicBezTo>
                    <a:cubicBezTo>
                      <a:pt x="287702" y="373439"/>
                      <a:pt x="95488" y="237232"/>
                      <a:pt x="13383" y="43113"/>
                    </a:cubicBez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36" name="加号 235"/>
              <p:cNvSpPr/>
              <p:nvPr/>
            </p:nvSpPr>
            <p:spPr>
              <a:xfrm>
                <a:off x="764213" y="2598057"/>
                <a:ext cx="393783" cy="393783"/>
              </a:xfrm>
              <a:prstGeom prst="mathPlus">
                <a:avLst/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48" name="圆: 空心 247"/>
              <p:cNvSpPr/>
              <p:nvPr/>
            </p:nvSpPr>
            <p:spPr>
              <a:xfrm>
                <a:off x="849755" y="512934"/>
                <a:ext cx="308241" cy="308241"/>
              </a:xfrm>
              <a:prstGeom prst="donut">
                <a:avLst>
                  <a:gd name="adj" fmla="val 9431"/>
                </a:avLst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49" name="椭圆 248"/>
              <p:cNvSpPr/>
              <p:nvPr/>
            </p:nvSpPr>
            <p:spPr>
              <a:xfrm>
                <a:off x="2031104" y="351382"/>
                <a:ext cx="119026" cy="119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0" y="383006"/>
                <a:ext cx="926410" cy="3454545"/>
              </a:xfrm>
              <a:custGeom>
                <a:avLst/>
                <a:gdLst>
                  <a:gd name="connsiteX0" fmla="*/ 0 w 926410"/>
                  <a:gd name="connsiteY0" fmla="*/ 0 h 3454545"/>
                  <a:gd name="connsiteX1" fmla="*/ 38024 w 926410"/>
                  <a:gd name="connsiteY1" fmla="*/ 29881 h 3454545"/>
                  <a:gd name="connsiteX2" fmla="*/ 351615 w 926410"/>
                  <a:gd name="connsiteY2" fmla="*/ 295538 h 3454545"/>
                  <a:gd name="connsiteX3" fmla="*/ 924022 w 926410"/>
                  <a:gd name="connsiteY3" fmla="*/ 865224 h 3454545"/>
                  <a:gd name="connsiteX4" fmla="*/ 561165 w 926410"/>
                  <a:gd name="connsiteY4" fmla="*/ 1895738 h 3454545"/>
                  <a:gd name="connsiteX5" fmla="*/ 691794 w 926410"/>
                  <a:gd name="connsiteY5" fmla="*/ 2723053 h 3454545"/>
                  <a:gd name="connsiteX6" fmla="*/ 6192 w 926410"/>
                  <a:gd name="connsiteY6" fmla="*/ 3449433 h 3454545"/>
                  <a:gd name="connsiteX7" fmla="*/ 0 w 926410"/>
                  <a:gd name="connsiteY7" fmla="*/ 3454545 h 34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410" h="3454545">
                    <a:moveTo>
                      <a:pt x="0" y="0"/>
                    </a:moveTo>
                    <a:lnTo>
                      <a:pt x="38024" y="29881"/>
                    </a:lnTo>
                    <a:cubicBezTo>
                      <a:pt x="153744" y="129205"/>
                      <a:pt x="268626" y="246241"/>
                      <a:pt x="351615" y="295538"/>
                    </a:cubicBezTo>
                    <a:cubicBezTo>
                      <a:pt x="572920" y="426998"/>
                      <a:pt x="889097" y="598524"/>
                      <a:pt x="924022" y="865224"/>
                    </a:cubicBezTo>
                    <a:cubicBezTo>
                      <a:pt x="958947" y="1131924"/>
                      <a:pt x="599870" y="1586100"/>
                      <a:pt x="561165" y="1895738"/>
                    </a:cubicBezTo>
                    <a:cubicBezTo>
                      <a:pt x="522460" y="2205376"/>
                      <a:pt x="795813" y="2454539"/>
                      <a:pt x="691794" y="2723053"/>
                    </a:cubicBezTo>
                    <a:cubicBezTo>
                      <a:pt x="600777" y="2958003"/>
                      <a:pt x="200463" y="3289261"/>
                      <a:pt x="6192" y="3449433"/>
                    </a:cubicBezTo>
                    <a:lnTo>
                      <a:pt x="0" y="3454545"/>
                    </a:ln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9137869" y="4372833"/>
                <a:ext cx="2101073" cy="2101073"/>
              </a:xfrm>
              <a:prstGeom prst="ellipse">
                <a:avLst/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375" name="椭圆 374"/>
            <p:cNvSpPr/>
            <p:nvPr/>
          </p:nvSpPr>
          <p:spPr>
            <a:xfrm>
              <a:off x="353961" y="4361965"/>
              <a:ext cx="342964" cy="342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sp>
        <p:nvSpPr>
          <p:cNvPr id="2" name="文本框 1"/>
          <p:cNvSpPr txBox="1"/>
          <p:nvPr/>
        </p:nvSpPr>
        <p:spPr>
          <a:xfrm>
            <a:off x="7945672" y="4596139"/>
            <a:ext cx="26304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汇报人：张文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君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任意多边形: 形状 3"/>
          <p:cNvSpPr/>
          <p:nvPr userDrawn="1"/>
        </p:nvSpPr>
        <p:spPr>
          <a:xfrm>
            <a:off x="1" y="1"/>
            <a:ext cx="1638300" cy="558526"/>
          </a:xfrm>
          <a:custGeom>
            <a:avLst/>
            <a:gdLst>
              <a:gd name="connsiteX0" fmla="*/ 0 w 3557511"/>
              <a:gd name="connsiteY0" fmla="*/ 0 h 1212820"/>
              <a:gd name="connsiteX1" fmla="*/ 3537584 w 3557511"/>
              <a:gd name="connsiteY1" fmla="*/ 0 h 1212820"/>
              <a:gd name="connsiteX2" fmla="*/ 3557310 w 3557511"/>
              <a:gd name="connsiteY2" fmla="*/ 65600 h 1212820"/>
              <a:gd name="connsiteX3" fmla="*/ 3310567 w 3557511"/>
              <a:gd name="connsiteY3" fmla="*/ 689714 h 1212820"/>
              <a:gd name="connsiteX4" fmla="*/ 2541310 w 3557511"/>
              <a:gd name="connsiteY4" fmla="*/ 791314 h 1212820"/>
              <a:gd name="connsiteX5" fmla="*/ 1815595 w 3557511"/>
              <a:gd name="connsiteY5" fmla="*/ 1212228 h 1212820"/>
              <a:gd name="connsiteX6" fmla="*/ 1191481 w 3557511"/>
              <a:gd name="connsiteY6" fmla="*/ 689714 h 1212820"/>
              <a:gd name="connsiteX7" fmla="*/ 262567 w 3557511"/>
              <a:gd name="connsiteY7" fmla="*/ 283314 h 1212820"/>
              <a:gd name="connsiteX8" fmla="*/ 50863 w 3557511"/>
              <a:gd name="connsiteY8" fmla="*/ 59363 h 1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511" h="1212820">
                <a:moveTo>
                  <a:pt x="0" y="0"/>
                </a:moveTo>
                <a:lnTo>
                  <a:pt x="3537584" y="0"/>
                </a:lnTo>
                <a:lnTo>
                  <a:pt x="3557310" y="65600"/>
                </a:lnTo>
                <a:cubicBezTo>
                  <a:pt x="3562148" y="242190"/>
                  <a:pt x="3479900" y="568762"/>
                  <a:pt x="3310567" y="689714"/>
                </a:cubicBezTo>
                <a:cubicBezTo>
                  <a:pt x="3141234" y="810666"/>
                  <a:pt x="2790472" y="704228"/>
                  <a:pt x="2541310" y="791314"/>
                </a:cubicBezTo>
                <a:cubicBezTo>
                  <a:pt x="2292148" y="878400"/>
                  <a:pt x="2040567" y="1229161"/>
                  <a:pt x="1815595" y="1212228"/>
                </a:cubicBezTo>
                <a:cubicBezTo>
                  <a:pt x="1590623" y="1195295"/>
                  <a:pt x="1450319" y="844533"/>
                  <a:pt x="1191481" y="689714"/>
                </a:cubicBezTo>
                <a:cubicBezTo>
                  <a:pt x="932643" y="534895"/>
                  <a:pt x="473024" y="508285"/>
                  <a:pt x="262567" y="283314"/>
                </a:cubicBezTo>
                <a:cubicBezTo>
                  <a:pt x="209953" y="227071"/>
                  <a:pt x="131334" y="148150"/>
                  <a:pt x="50863" y="59363"/>
                </a:cubicBezTo>
                <a:close/>
              </a:path>
            </a:pathLst>
          </a:custGeom>
          <a:solidFill>
            <a:srgbClr val="B6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51" name="标题 2"/>
          <p:cNvSpPr>
            <a:spLocks noGrp="1"/>
          </p:cNvSpPr>
          <p:nvPr/>
        </p:nvSpPr>
        <p:spPr>
          <a:xfrm>
            <a:off x="1638300" y="258419"/>
            <a:ext cx="9906735" cy="544852"/>
          </a:xfrm>
        </p:spPr>
        <p:txBody>
          <a:bodyPr>
            <a:normAutofit/>
          </a:bodyPr>
          <a:lstStyle/>
          <a:p>
            <a:r>
              <a:rPr lang="zh-CN" altLang="en-US">
                <a:latin typeface="宋体" panose="02010600030101010101" pitchFamily="2" charset="-122"/>
                <a:sym typeface="宋体" panose="02010600030101010101" pitchFamily="2" charset="-122"/>
              </a:rPr>
              <a:t>-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2" name="任意多边形: 形状 4"/>
          <p:cNvSpPr/>
          <p:nvPr userDrawn="1"/>
        </p:nvSpPr>
        <p:spPr>
          <a:xfrm>
            <a:off x="494107" y="2"/>
            <a:ext cx="471321" cy="171975"/>
          </a:xfrm>
          <a:custGeom>
            <a:avLst/>
            <a:gdLst>
              <a:gd name="connsiteX0" fmla="*/ 0 w 1023457"/>
              <a:gd name="connsiteY0" fmla="*/ 0 h 373439"/>
              <a:gd name="connsiteX1" fmla="*/ 1023457 w 1023457"/>
              <a:gd name="connsiteY1" fmla="*/ 0 h 373439"/>
              <a:gd name="connsiteX2" fmla="*/ 1010074 w 1023457"/>
              <a:gd name="connsiteY2" fmla="*/ 43113 h 373439"/>
              <a:gd name="connsiteX3" fmla="*/ 511728 w 1023457"/>
              <a:gd name="connsiteY3" fmla="*/ 373439 h 373439"/>
              <a:gd name="connsiteX4" fmla="*/ 13383 w 1023457"/>
              <a:gd name="connsiteY4" fmla="*/ 43113 h 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57" h="373439">
                <a:moveTo>
                  <a:pt x="0" y="0"/>
                </a:moveTo>
                <a:lnTo>
                  <a:pt x="1023457" y="0"/>
                </a:lnTo>
                <a:lnTo>
                  <a:pt x="1010074" y="43113"/>
                </a:lnTo>
                <a:cubicBezTo>
                  <a:pt x="927968" y="237232"/>
                  <a:pt x="735755" y="373439"/>
                  <a:pt x="511728" y="373439"/>
                </a:cubicBezTo>
                <a:cubicBezTo>
                  <a:pt x="287702" y="373439"/>
                  <a:pt x="95488" y="237232"/>
                  <a:pt x="13383" y="43113"/>
                </a:cubicBezTo>
                <a:close/>
              </a:path>
            </a:pathLst>
          </a:custGeom>
          <a:solidFill>
            <a:srgbClr val="FAD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70" name="矩形 69"/>
          <p:cNvSpPr/>
          <p:nvPr/>
        </p:nvSpPr>
        <p:spPr>
          <a:xfrm rot="19820656">
            <a:off x="240030" y="923290"/>
            <a:ext cx="1554480" cy="368300"/>
          </a:xfrm>
          <a:prstGeom prst="rect">
            <a:avLst/>
          </a:prstGeom>
        </p:spPr>
        <p:txBody>
          <a:bodyPr wrap="square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l"/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cs typeface="Arial" panose="020B0604020202020204" pitchFamily="34" charset="0"/>
                <a:sym typeface="宋体" panose="02010600030101010101" pitchFamily="2" charset="-122"/>
              </a:rPr>
              <a:t>标题标题标题</a:t>
            </a:r>
            <a:endParaRPr lang="zh-CN" altLang="zh-CN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41564" y="1987017"/>
            <a:ext cx="3742667" cy="49149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endParaRPr lang="zh-CN" altLang="en-US" sz="4400" dirty="0">
              <a:solidFill>
                <a:srgbClr val="6699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879153" y="1997812"/>
            <a:ext cx="287258" cy="36702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</a:t>
            </a:r>
            <a:endParaRPr lang="zh-CN" altLang="en-US" sz="1100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432674" y="2856967"/>
            <a:ext cx="3742667" cy="49149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endParaRPr lang="zh-CN" altLang="en-US" sz="4400" dirty="0">
              <a:solidFill>
                <a:srgbClr val="6699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810057" y="2912212"/>
            <a:ext cx="425450" cy="41211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02</a:t>
            </a:r>
            <a:endParaRPr lang="zh-CN" altLang="en-US" sz="1100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432675" y="3771367"/>
            <a:ext cx="1198880" cy="49149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endParaRPr lang="zh-CN" altLang="en-US" sz="2000" dirty="0">
              <a:solidFill>
                <a:srgbClr val="6699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879153" y="3826612"/>
            <a:ext cx="287258" cy="36702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</a:t>
            </a:r>
            <a:endParaRPr lang="zh-CN" altLang="en-US" sz="1100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509031" y="4722596"/>
            <a:ext cx="1198880" cy="49149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endParaRPr lang="zh-CN" altLang="en-US" sz="2000" dirty="0">
              <a:solidFill>
                <a:srgbClr val="6699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827857" y="4741012"/>
            <a:ext cx="389851" cy="36702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4</a:t>
            </a:r>
            <a:endParaRPr lang="zh-CN" altLang="en-US" sz="1100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7256520" y="2087982"/>
            <a:ext cx="1198880" cy="49149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endParaRPr lang="zh-CN" altLang="en-US" sz="2000" dirty="0">
              <a:solidFill>
                <a:srgbClr val="6699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642324" y="2126717"/>
            <a:ext cx="425117" cy="3812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r>
              <a:rPr lang="zh-CN" altLang="zh-CN" sz="160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05</a:t>
            </a:r>
            <a:endParaRPr lang="zh-CN" altLang="en-US" sz="110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9" name="Shape 10612"/>
          <p:cNvSpPr/>
          <p:nvPr/>
        </p:nvSpPr>
        <p:spPr>
          <a:xfrm>
            <a:off x="7012362" y="2963012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" y="21600"/>
                </a:move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36"/>
                  <a:pt x="21231" y="0"/>
                  <a:pt x="20776" y="0"/>
                </a:cubicBezTo>
                <a:lnTo>
                  <a:pt x="824" y="0"/>
                </a:lnTo>
                <a:cubicBezTo>
                  <a:pt x="369" y="0"/>
                  <a:pt x="0" y="4836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0" name="Shape 10613"/>
          <p:cNvSpPr/>
          <p:nvPr/>
        </p:nvSpPr>
        <p:spPr>
          <a:xfrm>
            <a:off x="7012362" y="3008732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20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20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1" name="Shape 10614"/>
          <p:cNvSpPr/>
          <p:nvPr/>
        </p:nvSpPr>
        <p:spPr>
          <a:xfrm>
            <a:off x="7012362" y="3135097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6"/>
                  <a:pt x="0" y="10816"/>
                </a:cubicBezTo>
                <a:cubicBezTo>
                  <a:pt x="0" y="16780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80"/>
                  <a:pt x="21600" y="10816"/>
                </a:cubicBezTo>
                <a:cubicBezTo>
                  <a:pt x="21600" y="4836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2" name="Shape 10615"/>
          <p:cNvSpPr/>
          <p:nvPr/>
        </p:nvSpPr>
        <p:spPr>
          <a:xfrm>
            <a:off x="7012362" y="3180817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6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36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3" name="Shape 10616"/>
          <p:cNvSpPr/>
          <p:nvPr/>
        </p:nvSpPr>
        <p:spPr>
          <a:xfrm>
            <a:off x="6817417" y="3284322"/>
            <a:ext cx="140335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53" y="17054"/>
                </a:moveTo>
                <a:lnTo>
                  <a:pt x="4547" y="17054"/>
                </a:lnTo>
                <a:lnTo>
                  <a:pt x="4547" y="4546"/>
                </a:lnTo>
                <a:lnTo>
                  <a:pt x="17053" y="4546"/>
                </a:lnTo>
                <a:cubicBezTo>
                  <a:pt x="17053" y="4546"/>
                  <a:pt x="17053" y="17054"/>
                  <a:pt x="17053" y="17054"/>
                </a:cubicBezTo>
                <a:close/>
                <a:moveTo>
                  <a:pt x="19328" y="0"/>
                </a:moveTo>
                <a:lnTo>
                  <a:pt x="2272" y="0"/>
                </a:lnTo>
                <a:cubicBezTo>
                  <a:pt x="1017" y="0"/>
                  <a:pt x="0" y="1018"/>
                  <a:pt x="0" y="2273"/>
                </a:cubicBezTo>
                <a:lnTo>
                  <a:pt x="0" y="19324"/>
                </a:lnTo>
                <a:cubicBezTo>
                  <a:pt x="0" y="20582"/>
                  <a:pt x="1017" y="21600"/>
                  <a:pt x="2272" y="21600"/>
                </a:cubicBezTo>
                <a:lnTo>
                  <a:pt x="19328" y="21600"/>
                </a:lnTo>
                <a:cubicBezTo>
                  <a:pt x="20582" y="21600"/>
                  <a:pt x="21600" y="20582"/>
                  <a:pt x="21600" y="19324"/>
                </a:cubicBezTo>
                <a:lnTo>
                  <a:pt x="21600" y="2273"/>
                </a:lnTo>
                <a:cubicBezTo>
                  <a:pt x="21600" y="1018"/>
                  <a:pt x="20582" y="0"/>
                  <a:pt x="1932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4" name="Shape 10617"/>
          <p:cNvSpPr/>
          <p:nvPr/>
        </p:nvSpPr>
        <p:spPr>
          <a:xfrm>
            <a:off x="7012362" y="3307182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3"/>
                  <a:pt x="0" y="10808"/>
                </a:cubicBezTo>
                <a:cubicBezTo>
                  <a:pt x="0" y="16767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7"/>
                  <a:pt x="21600" y="10808"/>
                </a:cubicBezTo>
                <a:cubicBezTo>
                  <a:pt x="21600" y="4833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5" name="Shape 10618"/>
          <p:cNvSpPr/>
          <p:nvPr/>
        </p:nvSpPr>
        <p:spPr>
          <a:xfrm>
            <a:off x="7012362" y="3352902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3"/>
                  <a:pt x="0" y="10792"/>
                </a:cubicBezTo>
                <a:cubicBezTo>
                  <a:pt x="0" y="16751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51"/>
                  <a:pt x="21600" y="10792"/>
                </a:cubicBezTo>
                <a:cubicBezTo>
                  <a:pt x="21600" y="4833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6" name="Shape 10619"/>
          <p:cNvSpPr/>
          <p:nvPr/>
        </p:nvSpPr>
        <p:spPr>
          <a:xfrm>
            <a:off x="6817417" y="2928722"/>
            <a:ext cx="170180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71" y="8527"/>
                </a:moveTo>
                <a:lnTo>
                  <a:pt x="8911" y="8527"/>
                </a:lnTo>
                <a:cubicBezTo>
                  <a:pt x="7876" y="8527"/>
                  <a:pt x="7036" y="9542"/>
                  <a:pt x="7036" y="10800"/>
                </a:cubicBezTo>
                <a:cubicBezTo>
                  <a:pt x="7036" y="12055"/>
                  <a:pt x="7876" y="13073"/>
                  <a:pt x="8911" y="13073"/>
                </a:cubicBezTo>
                <a:lnTo>
                  <a:pt x="14071" y="13073"/>
                </a:lnTo>
                <a:lnTo>
                  <a:pt x="14071" y="17054"/>
                </a:lnTo>
                <a:lnTo>
                  <a:pt x="3752" y="17054"/>
                </a:lnTo>
                <a:lnTo>
                  <a:pt x="3752" y="4549"/>
                </a:lnTo>
                <a:lnTo>
                  <a:pt x="14071" y="4549"/>
                </a:lnTo>
                <a:cubicBezTo>
                  <a:pt x="14071" y="4549"/>
                  <a:pt x="14071" y="8527"/>
                  <a:pt x="14071" y="8527"/>
                </a:cubicBezTo>
                <a:close/>
                <a:moveTo>
                  <a:pt x="19725" y="8527"/>
                </a:moveTo>
                <a:lnTo>
                  <a:pt x="17823" y="8527"/>
                </a:lnTo>
                <a:lnTo>
                  <a:pt x="17823" y="2273"/>
                </a:lnTo>
                <a:cubicBezTo>
                  <a:pt x="17823" y="1018"/>
                  <a:pt x="16983" y="0"/>
                  <a:pt x="15948" y="0"/>
                </a:cubicBezTo>
                <a:lnTo>
                  <a:pt x="1875" y="0"/>
                </a:lnTo>
                <a:cubicBezTo>
                  <a:pt x="839" y="0"/>
                  <a:pt x="0" y="1018"/>
                  <a:pt x="0" y="2273"/>
                </a:cubicBezTo>
                <a:lnTo>
                  <a:pt x="0" y="19327"/>
                </a:lnTo>
                <a:cubicBezTo>
                  <a:pt x="0" y="20582"/>
                  <a:pt x="839" y="21600"/>
                  <a:pt x="1875" y="21600"/>
                </a:cubicBezTo>
                <a:lnTo>
                  <a:pt x="15948" y="21600"/>
                </a:lnTo>
                <a:cubicBezTo>
                  <a:pt x="16983" y="21600"/>
                  <a:pt x="17823" y="20582"/>
                  <a:pt x="17823" y="19327"/>
                </a:cubicBezTo>
                <a:lnTo>
                  <a:pt x="17823" y="13073"/>
                </a:lnTo>
                <a:lnTo>
                  <a:pt x="19725" y="13073"/>
                </a:lnTo>
                <a:cubicBezTo>
                  <a:pt x="20762" y="13073"/>
                  <a:pt x="21600" y="12055"/>
                  <a:pt x="21600" y="10800"/>
                </a:cubicBezTo>
                <a:cubicBezTo>
                  <a:pt x="21600" y="9542"/>
                  <a:pt x="20762" y="8527"/>
                  <a:pt x="19725" y="852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7" name="Shape 10620"/>
          <p:cNvSpPr/>
          <p:nvPr/>
        </p:nvSpPr>
        <p:spPr>
          <a:xfrm>
            <a:off x="6817417" y="3112237"/>
            <a:ext cx="170180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71" y="8529"/>
                </a:moveTo>
                <a:lnTo>
                  <a:pt x="8911" y="8529"/>
                </a:lnTo>
                <a:cubicBezTo>
                  <a:pt x="7876" y="8529"/>
                  <a:pt x="7036" y="9547"/>
                  <a:pt x="7036" y="10802"/>
                </a:cubicBezTo>
                <a:cubicBezTo>
                  <a:pt x="7036" y="12057"/>
                  <a:pt x="7876" y="13074"/>
                  <a:pt x="8911" y="13074"/>
                </a:cubicBezTo>
                <a:lnTo>
                  <a:pt x="14071" y="13074"/>
                </a:lnTo>
                <a:lnTo>
                  <a:pt x="14071" y="17055"/>
                </a:lnTo>
                <a:lnTo>
                  <a:pt x="3752" y="17055"/>
                </a:lnTo>
                <a:lnTo>
                  <a:pt x="3752" y="4548"/>
                </a:lnTo>
                <a:lnTo>
                  <a:pt x="14071" y="4548"/>
                </a:lnTo>
                <a:cubicBezTo>
                  <a:pt x="14071" y="4548"/>
                  <a:pt x="14071" y="8529"/>
                  <a:pt x="14071" y="8529"/>
                </a:cubicBezTo>
                <a:close/>
                <a:moveTo>
                  <a:pt x="19725" y="8529"/>
                </a:moveTo>
                <a:lnTo>
                  <a:pt x="17823" y="8529"/>
                </a:lnTo>
                <a:lnTo>
                  <a:pt x="17823" y="2276"/>
                </a:lnTo>
                <a:cubicBezTo>
                  <a:pt x="17823" y="1018"/>
                  <a:pt x="16983" y="0"/>
                  <a:pt x="15948" y="0"/>
                </a:cubicBezTo>
                <a:lnTo>
                  <a:pt x="1875" y="0"/>
                </a:lnTo>
                <a:cubicBezTo>
                  <a:pt x="839" y="0"/>
                  <a:pt x="0" y="1018"/>
                  <a:pt x="0" y="2276"/>
                </a:cubicBezTo>
                <a:lnTo>
                  <a:pt x="0" y="19328"/>
                </a:lnTo>
                <a:cubicBezTo>
                  <a:pt x="0" y="20582"/>
                  <a:pt x="839" y="21600"/>
                  <a:pt x="1875" y="21600"/>
                </a:cubicBezTo>
                <a:lnTo>
                  <a:pt x="15948" y="21600"/>
                </a:lnTo>
                <a:cubicBezTo>
                  <a:pt x="16983" y="21600"/>
                  <a:pt x="17823" y="20582"/>
                  <a:pt x="17823" y="19328"/>
                </a:cubicBezTo>
                <a:lnTo>
                  <a:pt x="17823" y="13074"/>
                </a:lnTo>
                <a:lnTo>
                  <a:pt x="19725" y="13074"/>
                </a:lnTo>
                <a:cubicBezTo>
                  <a:pt x="20762" y="13074"/>
                  <a:pt x="21600" y="12057"/>
                  <a:pt x="21600" y="10802"/>
                </a:cubicBezTo>
                <a:cubicBezTo>
                  <a:pt x="21600" y="9547"/>
                  <a:pt x="20762" y="8529"/>
                  <a:pt x="19725" y="85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28" name="矩形 127"/>
          <p:cNvSpPr/>
          <p:nvPr/>
        </p:nvSpPr>
        <p:spPr>
          <a:xfrm>
            <a:off x="7207625" y="2889987"/>
            <a:ext cx="1198880" cy="49149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endParaRPr lang="zh-CN" altLang="en-US" sz="2000" dirty="0">
              <a:solidFill>
                <a:srgbClr val="6699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1" name="Shape 10612"/>
          <p:cNvSpPr/>
          <p:nvPr/>
        </p:nvSpPr>
        <p:spPr>
          <a:xfrm>
            <a:off x="7012362" y="3856457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" y="21600"/>
                </a:move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36"/>
                  <a:pt x="21231" y="0"/>
                  <a:pt x="20776" y="0"/>
                </a:cubicBezTo>
                <a:lnTo>
                  <a:pt x="824" y="0"/>
                </a:lnTo>
                <a:cubicBezTo>
                  <a:pt x="369" y="0"/>
                  <a:pt x="0" y="4836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42" name="Shape 10613"/>
          <p:cNvSpPr/>
          <p:nvPr/>
        </p:nvSpPr>
        <p:spPr>
          <a:xfrm>
            <a:off x="7012362" y="3902177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20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20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43" name="Shape 10614"/>
          <p:cNvSpPr/>
          <p:nvPr/>
        </p:nvSpPr>
        <p:spPr>
          <a:xfrm>
            <a:off x="7012362" y="4028542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6"/>
                  <a:pt x="0" y="10816"/>
                </a:cubicBezTo>
                <a:cubicBezTo>
                  <a:pt x="0" y="16780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80"/>
                  <a:pt x="21600" y="10816"/>
                </a:cubicBezTo>
                <a:cubicBezTo>
                  <a:pt x="21600" y="4836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44" name="Shape 10615"/>
          <p:cNvSpPr/>
          <p:nvPr/>
        </p:nvSpPr>
        <p:spPr>
          <a:xfrm>
            <a:off x="7012362" y="4074262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6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36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45" name="Shape 10616"/>
          <p:cNvSpPr/>
          <p:nvPr/>
        </p:nvSpPr>
        <p:spPr>
          <a:xfrm>
            <a:off x="6817417" y="4177767"/>
            <a:ext cx="140335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53" y="17054"/>
                </a:moveTo>
                <a:lnTo>
                  <a:pt x="4547" y="17054"/>
                </a:lnTo>
                <a:lnTo>
                  <a:pt x="4547" y="4546"/>
                </a:lnTo>
                <a:lnTo>
                  <a:pt x="17053" y="4546"/>
                </a:lnTo>
                <a:cubicBezTo>
                  <a:pt x="17053" y="4546"/>
                  <a:pt x="17053" y="17054"/>
                  <a:pt x="17053" y="17054"/>
                </a:cubicBezTo>
                <a:close/>
                <a:moveTo>
                  <a:pt x="19328" y="0"/>
                </a:moveTo>
                <a:lnTo>
                  <a:pt x="2272" y="0"/>
                </a:lnTo>
                <a:cubicBezTo>
                  <a:pt x="1017" y="0"/>
                  <a:pt x="0" y="1018"/>
                  <a:pt x="0" y="2273"/>
                </a:cubicBezTo>
                <a:lnTo>
                  <a:pt x="0" y="19324"/>
                </a:lnTo>
                <a:cubicBezTo>
                  <a:pt x="0" y="20582"/>
                  <a:pt x="1017" y="21600"/>
                  <a:pt x="2272" y="21600"/>
                </a:cubicBezTo>
                <a:lnTo>
                  <a:pt x="19328" y="21600"/>
                </a:lnTo>
                <a:cubicBezTo>
                  <a:pt x="20582" y="21600"/>
                  <a:pt x="21600" y="20582"/>
                  <a:pt x="21600" y="19324"/>
                </a:cubicBezTo>
                <a:lnTo>
                  <a:pt x="21600" y="2273"/>
                </a:lnTo>
                <a:cubicBezTo>
                  <a:pt x="21600" y="1018"/>
                  <a:pt x="20582" y="0"/>
                  <a:pt x="1932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46" name="Shape 10617"/>
          <p:cNvSpPr/>
          <p:nvPr/>
        </p:nvSpPr>
        <p:spPr>
          <a:xfrm>
            <a:off x="7012362" y="4200627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3"/>
                  <a:pt x="0" y="10808"/>
                </a:cubicBezTo>
                <a:cubicBezTo>
                  <a:pt x="0" y="16767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7"/>
                  <a:pt x="21600" y="10808"/>
                </a:cubicBezTo>
                <a:cubicBezTo>
                  <a:pt x="21600" y="4833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47" name="Shape 10618"/>
          <p:cNvSpPr/>
          <p:nvPr/>
        </p:nvSpPr>
        <p:spPr>
          <a:xfrm>
            <a:off x="7012362" y="4246347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3"/>
                  <a:pt x="0" y="10792"/>
                </a:cubicBezTo>
                <a:cubicBezTo>
                  <a:pt x="0" y="16751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51"/>
                  <a:pt x="21600" y="10792"/>
                </a:cubicBezTo>
                <a:cubicBezTo>
                  <a:pt x="21600" y="4833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48" name="Shape 10619"/>
          <p:cNvSpPr/>
          <p:nvPr/>
        </p:nvSpPr>
        <p:spPr>
          <a:xfrm>
            <a:off x="6817417" y="3822167"/>
            <a:ext cx="170180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71" y="8527"/>
                </a:moveTo>
                <a:lnTo>
                  <a:pt x="8911" y="8527"/>
                </a:lnTo>
                <a:cubicBezTo>
                  <a:pt x="7876" y="8527"/>
                  <a:pt x="7036" y="9542"/>
                  <a:pt x="7036" y="10800"/>
                </a:cubicBezTo>
                <a:cubicBezTo>
                  <a:pt x="7036" y="12055"/>
                  <a:pt x="7876" y="13073"/>
                  <a:pt x="8911" y="13073"/>
                </a:cubicBezTo>
                <a:lnTo>
                  <a:pt x="14071" y="13073"/>
                </a:lnTo>
                <a:lnTo>
                  <a:pt x="14071" y="17054"/>
                </a:lnTo>
                <a:lnTo>
                  <a:pt x="3752" y="17054"/>
                </a:lnTo>
                <a:lnTo>
                  <a:pt x="3752" y="4549"/>
                </a:lnTo>
                <a:lnTo>
                  <a:pt x="14071" y="4549"/>
                </a:lnTo>
                <a:cubicBezTo>
                  <a:pt x="14071" y="4549"/>
                  <a:pt x="14071" y="8527"/>
                  <a:pt x="14071" y="8527"/>
                </a:cubicBezTo>
                <a:close/>
                <a:moveTo>
                  <a:pt x="19725" y="8527"/>
                </a:moveTo>
                <a:lnTo>
                  <a:pt x="17823" y="8527"/>
                </a:lnTo>
                <a:lnTo>
                  <a:pt x="17823" y="2273"/>
                </a:lnTo>
                <a:cubicBezTo>
                  <a:pt x="17823" y="1018"/>
                  <a:pt x="16983" y="0"/>
                  <a:pt x="15948" y="0"/>
                </a:cubicBezTo>
                <a:lnTo>
                  <a:pt x="1875" y="0"/>
                </a:lnTo>
                <a:cubicBezTo>
                  <a:pt x="839" y="0"/>
                  <a:pt x="0" y="1018"/>
                  <a:pt x="0" y="2273"/>
                </a:cubicBezTo>
                <a:lnTo>
                  <a:pt x="0" y="19327"/>
                </a:lnTo>
                <a:cubicBezTo>
                  <a:pt x="0" y="20582"/>
                  <a:pt x="839" y="21600"/>
                  <a:pt x="1875" y="21600"/>
                </a:cubicBezTo>
                <a:lnTo>
                  <a:pt x="15948" y="21600"/>
                </a:lnTo>
                <a:cubicBezTo>
                  <a:pt x="16983" y="21600"/>
                  <a:pt x="17823" y="20582"/>
                  <a:pt x="17823" y="19327"/>
                </a:cubicBezTo>
                <a:lnTo>
                  <a:pt x="17823" y="13073"/>
                </a:lnTo>
                <a:lnTo>
                  <a:pt x="19725" y="13073"/>
                </a:lnTo>
                <a:cubicBezTo>
                  <a:pt x="20762" y="13073"/>
                  <a:pt x="21600" y="12055"/>
                  <a:pt x="21600" y="10800"/>
                </a:cubicBezTo>
                <a:cubicBezTo>
                  <a:pt x="21600" y="9542"/>
                  <a:pt x="20762" y="8527"/>
                  <a:pt x="19725" y="852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49" name="Shape 10620"/>
          <p:cNvSpPr/>
          <p:nvPr/>
        </p:nvSpPr>
        <p:spPr>
          <a:xfrm>
            <a:off x="6817417" y="4005682"/>
            <a:ext cx="170180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71" y="8529"/>
                </a:moveTo>
                <a:lnTo>
                  <a:pt x="8911" y="8529"/>
                </a:lnTo>
                <a:cubicBezTo>
                  <a:pt x="7876" y="8529"/>
                  <a:pt x="7036" y="9547"/>
                  <a:pt x="7036" y="10802"/>
                </a:cubicBezTo>
                <a:cubicBezTo>
                  <a:pt x="7036" y="12057"/>
                  <a:pt x="7876" y="13074"/>
                  <a:pt x="8911" y="13074"/>
                </a:cubicBezTo>
                <a:lnTo>
                  <a:pt x="14071" y="13074"/>
                </a:lnTo>
                <a:lnTo>
                  <a:pt x="14071" y="17055"/>
                </a:lnTo>
                <a:lnTo>
                  <a:pt x="3752" y="17055"/>
                </a:lnTo>
                <a:lnTo>
                  <a:pt x="3752" y="4548"/>
                </a:lnTo>
                <a:lnTo>
                  <a:pt x="14071" y="4548"/>
                </a:lnTo>
                <a:cubicBezTo>
                  <a:pt x="14071" y="4548"/>
                  <a:pt x="14071" y="8529"/>
                  <a:pt x="14071" y="8529"/>
                </a:cubicBezTo>
                <a:close/>
                <a:moveTo>
                  <a:pt x="19725" y="8529"/>
                </a:moveTo>
                <a:lnTo>
                  <a:pt x="17823" y="8529"/>
                </a:lnTo>
                <a:lnTo>
                  <a:pt x="17823" y="2276"/>
                </a:lnTo>
                <a:cubicBezTo>
                  <a:pt x="17823" y="1018"/>
                  <a:pt x="16983" y="0"/>
                  <a:pt x="15948" y="0"/>
                </a:cubicBezTo>
                <a:lnTo>
                  <a:pt x="1875" y="0"/>
                </a:lnTo>
                <a:cubicBezTo>
                  <a:pt x="839" y="0"/>
                  <a:pt x="0" y="1018"/>
                  <a:pt x="0" y="2276"/>
                </a:cubicBezTo>
                <a:lnTo>
                  <a:pt x="0" y="19328"/>
                </a:lnTo>
                <a:cubicBezTo>
                  <a:pt x="0" y="20582"/>
                  <a:pt x="839" y="21600"/>
                  <a:pt x="1875" y="21600"/>
                </a:cubicBezTo>
                <a:lnTo>
                  <a:pt x="15948" y="21600"/>
                </a:lnTo>
                <a:cubicBezTo>
                  <a:pt x="16983" y="21600"/>
                  <a:pt x="17823" y="20582"/>
                  <a:pt x="17823" y="19328"/>
                </a:cubicBezTo>
                <a:lnTo>
                  <a:pt x="17823" y="13074"/>
                </a:lnTo>
                <a:lnTo>
                  <a:pt x="19725" y="13074"/>
                </a:lnTo>
                <a:cubicBezTo>
                  <a:pt x="20762" y="13074"/>
                  <a:pt x="21600" y="12057"/>
                  <a:pt x="21600" y="10802"/>
                </a:cubicBezTo>
                <a:cubicBezTo>
                  <a:pt x="21600" y="9547"/>
                  <a:pt x="20762" y="8529"/>
                  <a:pt x="19725" y="85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37" name="矩形 136"/>
          <p:cNvSpPr/>
          <p:nvPr/>
        </p:nvSpPr>
        <p:spPr>
          <a:xfrm>
            <a:off x="4466012" y="3825342"/>
            <a:ext cx="1198880" cy="49149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endParaRPr lang="zh-CN" altLang="en-US" sz="2000" dirty="0">
              <a:solidFill>
                <a:srgbClr val="6699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641689" y="3825342"/>
            <a:ext cx="425117" cy="3812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r>
              <a:rPr lang="zh-CN" altLang="zh-CN" sz="160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07</a:t>
            </a:r>
            <a:endParaRPr lang="zh-CN" altLang="en-US" sz="110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Shape 10612"/>
          <p:cNvSpPr/>
          <p:nvPr/>
        </p:nvSpPr>
        <p:spPr>
          <a:xfrm>
            <a:off x="7012362" y="4796574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" y="21600"/>
                </a:move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36"/>
                  <a:pt x="21231" y="0"/>
                  <a:pt x="20776" y="0"/>
                </a:cubicBezTo>
                <a:lnTo>
                  <a:pt x="824" y="0"/>
                </a:lnTo>
                <a:cubicBezTo>
                  <a:pt x="369" y="0"/>
                  <a:pt x="0" y="4836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3" name="Shape 10613"/>
          <p:cNvSpPr/>
          <p:nvPr/>
        </p:nvSpPr>
        <p:spPr>
          <a:xfrm>
            <a:off x="7012362" y="4842294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20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20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4" name="Shape 10614"/>
          <p:cNvSpPr/>
          <p:nvPr/>
        </p:nvSpPr>
        <p:spPr>
          <a:xfrm>
            <a:off x="7012362" y="4968659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6"/>
                  <a:pt x="0" y="10816"/>
                </a:cubicBezTo>
                <a:cubicBezTo>
                  <a:pt x="0" y="16780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80"/>
                  <a:pt x="21600" y="10816"/>
                </a:cubicBezTo>
                <a:cubicBezTo>
                  <a:pt x="21600" y="4836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5" name="Shape 10615"/>
          <p:cNvSpPr/>
          <p:nvPr/>
        </p:nvSpPr>
        <p:spPr>
          <a:xfrm>
            <a:off x="7012362" y="5014379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6"/>
                  <a:pt x="0" y="10800"/>
                </a:cubicBezTo>
                <a:cubicBezTo>
                  <a:pt x="0" y="16764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4"/>
                  <a:pt x="21600" y="10800"/>
                </a:cubicBezTo>
                <a:cubicBezTo>
                  <a:pt x="21600" y="4836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6" name="Shape 10616"/>
          <p:cNvSpPr/>
          <p:nvPr/>
        </p:nvSpPr>
        <p:spPr>
          <a:xfrm>
            <a:off x="6817417" y="5117884"/>
            <a:ext cx="140335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53" y="17054"/>
                </a:moveTo>
                <a:lnTo>
                  <a:pt x="4547" y="17054"/>
                </a:lnTo>
                <a:lnTo>
                  <a:pt x="4547" y="4546"/>
                </a:lnTo>
                <a:lnTo>
                  <a:pt x="17053" y="4546"/>
                </a:lnTo>
                <a:cubicBezTo>
                  <a:pt x="17053" y="4546"/>
                  <a:pt x="17053" y="17054"/>
                  <a:pt x="17053" y="17054"/>
                </a:cubicBezTo>
                <a:close/>
                <a:moveTo>
                  <a:pt x="19328" y="0"/>
                </a:moveTo>
                <a:lnTo>
                  <a:pt x="2272" y="0"/>
                </a:lnTo>
                <a:cubicBezTo>
                  <a:pt x="1017" y="0"/>
                  <a:pt x="0" y="1018"/>
                  <a:pt x="0" y="2273"/>
                </a:cubicBezTo>
                <a:lnTo>
                  <a:pt x="0" y="19324"/>
                </a:lnTo>
                <a:cubicBezTo>
                  <a:pt x="0" y="20582"/>
                  <a:pt x="1017" y="21600"/>
                  <a:pt x="2272" y="21600"/>
                </a:cubicBezTo>
                <a:lnTo>
                  <a:pt x="19328" y="21600"/>
                </a:lnTo>
                <a:cubicBezTo>
                  <a:pt x="20582" y="21600"/>
                  <a:pt x="21600" y="20582"/>
                  <a:pt x="21600" y="19324"/>
                </a:cubicBezTo>
                <a:lnTo>
                  <a:pt x="21600" y="2273"/>
                </a:lnTo>
                <a:cubicBezTo>
                  <a:pt x="21600" y="1018"/>
                  <a:pt x="20582" y="0"/>
                  <a:pt x="1932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7" name="Shape 10617"/>
          <p:cNvSpPr/>
          <p:nvPr/>
        </p:nvSpPr>
        <p:spPr>
          <a:xfrm>
            <a:off x="7012362" y="5140744"/>
            <a:ext cx="387350" cy="2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6" y="0"/>
                </a:moveTo>
                <a:lnTo>
                  <a:pt x="824" y="0"/>
                </a:lnTo>
                <a:cubicBezTo>
                  <a:pt x="369" y="0"/>
                  <a:pt x="0" y="4833"/>
                  <a:pt x="0" y="10808"/>
                </a:cubicBezTo>
                <a:cubicBezTo>
                  <a:pt x="0" y="16767"/>
                  <a:pt x="369" y="21600"/>
                  <a:pt x="824" y="21600"/>
                </a:cubicBezTo>
                <a:lnTo>
                  <a:pt x="20776" y="21600"/>
                </a:lnTo>
                <a:cubicBezTo>
                  <a:pt x="21231" y="21600"/>
                  <a:pt x="21600" y="16767"/>
                  <a:pt x="21600" y="10808"/>
                </a:cubicBezTo>
                <a:cubicBezTo>
                  <a:pt x="21600" y="4833"/>
                  <a:pt x="21231" y="0"/>
                  <a:pt x="207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9" name="Shape 10619"/>
          <p:cNvSpPr/>
          <p:nvPr/>
        </p:nvSpPr>
        <p:spPr>
          <a:xfrm>
            <a:off x="6817417" y="4762284"/>
            <a:ext cx="170180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71" y="8527"/>
                </a:moveTo>
                <a:lnTo>
                  <a:pt x="8911" y="8527"/>
                </a:lnTo>
                <a:cubicBezTo>
                  <a:pt x="7876" y="8527"/>
                  <a:pt x="7036" y="9542"/>
                  <a:pt x="7036" y="10800"/>
                </a:cubicBezTo>
                <a:cubicBezTo>
                  <a:pt x="7036" y="12055"/>
                  <a:pt x="7876" y="13073"/>
                  <a:pt x="8911" y="13073"/>
                </a:cubicBezTo>
                <a:lnTo>
                  <a:pt x="14071" y="13073"/>
                </a:lnTo>
                <a:lnTo>
                  <a:pt x="14071" y="17054"/>
                </a:lnTo>
                <a:lnTo>
                  <a:pt x="3752" y="17054"/>
                </a:lnTo>
                <a:lnTo>
                  <a:pt x="3752" y="4549"/>
                </a:lnTo>
                <a:lnTo>
                  <a:pt x="14071" y="4549"/>
                </a:lnTo>
                <a:cubicBezTo>
                  <a:pt x="14071" y="4549"/>
                  <a:pt x="14071" y="8527"/>
                  <a:pt x="14071" y="8527"/>
                </a:cubicBezTo>
                <a:close/>
                <a:moveTo>
                  <a:pt x="19725" y="8527"/>
                </a:moveTo>
                <a:lnTo>
                  <a:pt x="17823" y="8527"/>
                </a:lnTo>
                <a:lnTo>
                  <a:pt x="17823" y="2273"/>
                </a:lnTo>
                <a:cubicBezTo>
                  <a:pt x="17823" y="1018"/>
                  <a:pt x="16983" y="0"/>
                  <a:pt x="15948" y="0"/>
                </a:cubicBezTo>
                <a:lnTo>
                  <a:pt x="1875" y="0"/>
                </a:lnTo>
                <a:cubicBezTo>
                  <a:pt x="839" y="0"/>
                  <a:pt x="0" y="1018"/>
                  <a:pt x="0" y="2273"/>
                </a:cubicBezTo>
                <a:lnTo>
                  <a:pt x="0" y="19327"/>
                </a:lnTo>
                <a:cubicBezTo>
                  <a:pt x="0" y="20582"/>
                  <a:pt x="839" y="21600"/>
                  <a:pt x="1875" y="21600"/>
                </a:cubicBezTo>
                <a:lnTo>
                  <a:pt x="15948" y="21600"/>
                </a:lnTo>
                <a:cubicBezTo>
                  <a:pt x="16983" y="21600"/>
                  <a:pt x="17823" y="20582"/>
                  <a:pt x="17823" y="19327"/>
                </a:cubicBezTo>
                <a:lnTo>
                  <a:pt x="17823" y="13073"/>
                </a:lnTo>
                <a:lnTo>
                  <a:pt x="19725" y="13073"/>
                </a:lnTo>
                <a:cubicBezTo>
                  <a:pt x="20762" y="13073"/>
                  <a:pt x="21600" y="12055"/>
                  <a:pt x="21600" y="10800"/>
                </a:cubicBezTo>
                <a:cubicBezTo>
                  <a:pt x="21600" y="9542"/>
                  <a:pt x="20762" y="8527"/>
                  <a:pt x="19725" y="852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0" name="Shape 10620"/>
          <p:cNvSpPr/>
          <p:nvPr/>
        </p:nvSpPr>
        <p:spPr>
          <a:xfrm>
            <a:off x="6817417" y="4945799"/>
            <a:ext cx="170180" cy="1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71" y="8529"/>
                </a:moveTo>
                <a:lnTo>
                  <a:pt x="8911" y="8529"/>
                </a:lnTo>
                <a:cubicBezTo>
                  <a:pt x="7876" y="8529"/>
                  <a:pt x="7036" y="9547"/>
                  <a:pt x="7036" y="10802"/>
                </a:cubicBezTo>
                <a:cubicBezTo>
                  <a:pt x="7036" y="12057"/>
                  <a:pt x="7876" y="13074"/>
                  <a:pt x="8911" y="13074"/>
                </a:cubicBezTo>
                <a:lnTo>
                  <a:pt x="14071" y="13074"/>
                </a:lnTo>
                <a:lnTo>
                  <a:pt x="14071" y="17055"/>
                </a:lnTo>
                <a:lnTo>
                  <a:pt x="3752" y="17055"/>
                </a:lnTo>
                <a:lnTo>
                  <a:pt x="3752" y="4548"/>
                </a:lnTo>
                <a:lnTo>
                  <a:pt x="14071" y="4548"/>
                </a:lnTo>
                <a:cubicBezTo>
                  <a:pt x="14071" y="4548"/>
                  <a:pt x="14071" y="8529"/>
                  <a:pt x="14071" y="8529"/>
                </a:cubicBezTo>
                <a:close/>
                <a:moveTo>
                  <a:pt x="19725" y="8529"/>
                </a:moveTo>
                <a:lnTo>
                  <a:pt x="17823" y="8529"/>
                </a:lnTo>
                <a:lnTo>
                  <a:pt x="17823" y="2276"/>
                </a:lnTo>
                <a:cubicBezTo>
                  <a:pt x="17823" y="1018"/>
                  <a:pt x="16983" y="0"/>
                  <a:pt x="15948" y="0"/>
                </a:cubicBezTo>
                <a:lnTo>
                  <a:pt x="1875" y="0"/>
                </a:lnTo>
                <a:cubicBezTo>
                  <a:pt x="839" y="0"/>
                  <a:pt x="0" y="1018"/>
                  <a:pt x="0" y="2276"/>
                </a:cubicBezTo>
                <a:lnTo>
                  <a:pt x="0" y="19328"/>
                </a:lnTo>
                <a:cubicBezTo>
                  <a:pt x="0" y="20582"/>
                  <a:pt x="839" y="21600"/>
                  <a:pt x="1875" y="21600"/>
                </a:cubicBezTo>
                <a:lnTo>
                  <a:pt x="15948" y="21600"/>
                </a:lnTo>
                <a:cubicBezTo>
                  <a:pt x="16983" y="21600"/>
                  <a:pt x="17823" y="20582"/>
                  <a:pt x="17823" y="19328"/>
                </a:cubicBezTo>
                <a:lnTo>
                  <a:pt x="17823" y="13074"/>
                </a:lnTo>
                <a:lnTo>
                  <a:pt x="19725" y="13074"/>
                </a:lnTo>
                <a:cubicBezTo>
                  <a:pt x="20762" y="13074"/>
                  <a:pt x="21600" y="12057"/>
                  <a:pt x="21600" y="10802"/>
                </a:cubicBezTo>
                <a:cubicBezTo>
                  <a:pt x="21600" y="9547"/>
                  <a:pt x="20762" y="8529"/>
                  <a:pt x="19725" y="85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zh-CN"/>
            </a:defPPr>
            <a:lvl1pPr marL="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457200" indent="857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14400" indent="1714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2571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28800" indent="34290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2286000" indent="42862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2743200" indent="514350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200400" indent="600075" algn="ctr" defTabSz="3092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245">
              <a:defRPr sz="1900">
                <a:latin typeface="+mn-lt"/>
                <a:ea typeface="+mn-ea"/>
                <a:cs typeface="+mn-cs"/>
                <a:sym typeface="Helvetica Light"/>
              </a:defRPr>
            </a:lvl9pPr>
          </a:lstStyle>
          <a:p/>
        </p:txBody>
      </p:sp>
      <p:sp>
        <p:nvSpPr>
          <p:cNvPr id="11" name="矩形 10"/>
          <p:cNvSpPr/>
          <p:nvPr/>
        </p:nvSpPr>
        <p:spPr>
          <a:xfrm>
            <a:off x="7237893" y="4722914"/>
            <a:ext cx="1198880" cy="49149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endParaRPr lang="zh-CN" altLang="en-US" sz="2000" dirty="0">
              <a:solidFill>
                <a:srgbClr val="6699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41689" y="4765459"/>
            <a:ext cx="425117" cy="3812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>
              <a:lnSpc>
                <a:spcPct val="130000"/>
              </a:lnSpc>
            </a:pPr>
            <a:r>
              <a:rPr lang="zh-CN" altLang="zh-CN" sz="160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08</a:t>
            </a:r>
            <a:endParaRPr lang="zh-CN" altLang="en-US" sz="110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-27384"/>
            <a:ext cx="12192001" cy="7017055"/>
            <a:chOff x="-1" y="-22058"/>
            <a:chExt cx="12192001" cy="6903682"/>
          </a:xfrm>
        </p:grpSpPr>
        <p:grpSp>
          <p:nvGrpSpPr>
            <p:cNvPr id="17" name="组合 16"/>
            <p:cNvGrpSpPr/>
            <p:nvPr/>
          </p:nvGrpSpPr>
          <p:grpSpPr>
            <a:xfrm>
              <a:off x="-1" y="-22058"/>
              <a:ext cx="7724139" cy="3884931"/>
              <a:chOff x="0" y="-22057"/>
              <a:chExt cx="5992322" cy="3013897"/>
            </a:xfrm>
          </p:grpSpPr>
          <p:sp>
            <p:nvSpPr>
              <p:cNvPr id="164" name="任意多边形: 形状 163"/>
              <p:cNvSpPr/>
              <p:nvPr/>
            </p:nvSpPr>
            <p:spPr>
              <a:xfrm>
                <a:off x="1" y="-22057"/>
                <a:ext cx="3557737" cy="1809824"/>
              </a:xfrm>
              <a:custGeom>
                <a:avLst/>
                <a:gdLst>
                  <a:gd name="connsiteX0" fmla="*/ 0 w 3557737"/>
                  <a:gd name="connsiteY0" fmla="*/ 0 h 1809824"/>
                  <a:gd name="connsiteX1" fmla="*/ 3557737 w 3557737"/>
                  <a:gd name="connsiteY1" fmla="*/ 0 h 1809824"/>
                  <a:gd name="connsiteX2" fmla="*/ 3529580 w 3557737"/>
                  <a:gd name="connsiteY2" fmla="*/ 29541 h 1809824"/>
                  <a:gd name="connsiteX3" fmla="*/ 2409371 w 3557737"/>
                  <a:gd name="connsiteY3" fmla="*/ 1067086 h 1809824"/>
                  <a:gd name="connsiteX4" fmla="*/ 1553029 w 3557737"/>
                  <a:gd name="connsiteY4" fmla="*/ 1038057 h 1809824"/>
                  <a:gd name="connsiteX5" fmla="*/ 595086 w 3557737"/>
                  <a:gd name="connsiteY5" fmla="*/ 1807314 h 1809824"/>
                  <a:gd name="connsiteX6" fmla="*/ 75888 w 3557737"/>
                  <a:gd name="connsiteY6" fmla="*/ 1683022 h 1809824"/>
                  <a:gd name="connsiteX7" fmla="*/ 0 w 3557737"/>
                  <a:gd name="connsiteY7" fmla="*/ 1647555 h 180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7737" h="1809824">
                    <a:moveTo>
                      <a:pt x="0" y="0"/>
                    </a:moveTo>
                    <a:lnTo>
                      <a:pt x="3557737" y="0"/>
                    </a:lnTo>
                    <a:lnTo>
                      <a:pt x="3529580" y="29541"/>
                    </a:lnTo>
                    <a:cubicBezTo>
                      <a:pt x="3189514" y="386275"/>
                      <a:pt x="2690585" y="905615"/>
                      <a:pt x="2409371" y="1067086"/>
                    </a:cubicBezTo>
                    <a:cubicBezTo>
                      <a:pt x="2034419" y="1282381"/>
                      <a:pt x="1855410" y="914686"/>
                      <a:pt x="1553029" y="1038057"/>
                    </a:cubicBezTo>
                    <a:cubicBezTo>
                      <a:pt x="1250648" y="1161428"/>
                      <a:pt x="972457" y="1766190"/>
                      <a:pt x="595086" y="1807314"/>
                    </a:cubicBezTo>
                    <a:cubicBezTo>
                      <a:pt x="453572" y="1822736"/>
                      <a:pt x="266474" y="1765359"/>
                      <a:pt x="75888" y="1683022"/>
                    </a:cubicBezTo>
                    <a:lnTo>
                      <a:pt x="0" y="1647555"/>
                    </a:lnTo>
                    <a:close/>
                  </a:path>
                </a:pathLst>
              </a:custGeom>
              <a:solidFill>
                <a:srgbClr val="C9CD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endParaRPr dirty="0"/>
              </a:p>
            </p:txBody>
          </p:sp>
          <p:sp>
            <p:nvSpPr>
              <p:cNvPr id="165" name="任意多边形: 形状 164"/>
              <p:cNvSpPr/>
              <p:nvPr/>
            </p:nvSpPr>
            <p:spPr>
              <a:xfrm>
                <a:off x="2434811" y="-15031"/>
                <a:ext cx="3557511" cy="1212820"/>
              </a:xfrm>
              <a:custGeom>
                <a:avLst/>
                <a:gdLst>
                  <a:gd name="connsiteX0" fmla="*/ 0 w 3557511"/>
                  <a:gd name="connsiteY0" fmla="*/ 0 h 1212820"/>
                  <a:gd name="connsiteX1" fmla="*/ 3537584 w 3557511"/>
                  <a:gd name="connsiteY1" fmla="*/ 0 h 1212820"/>
                  <a:gd name="connsiteX2" fmla="*/ 3557310 w 3557511"/>
                  <a:gd name="connsiteY2" fmla="*/ 65600 h 1212820"/>
                  <a:gd name="connsiteX3" fmla="*/ 3310567 w 3557511"/>
                  <a:gd name="connsiteY3" fmla="*/ 689714 h 1212820"/>
                  <a:gd name="connsiteX4" fmla="*/ 2541310 w 3557511"/>
                  <a:gd name="connsiteY4" fmla="*/ 791314 h 1212820"/>
                  <a:gd name="connsiteX5" fmla="*/ 1815595 w 3557511"/>
                  <a:gd name="connsiteY5" fmla="*/ 1212228 h 1212820"/>
                  <a:gd name="connsiteX6" fmla="*/ 1191481 w 3557511"/>
                  <a:gd name="connsiteY6" fmla="*/ 689714 h 1212820"/>
                  <a:gd name="connsiteX7" fmla="*/ 262567 w 3557511"/>
                  <a:gd name="connsiteY7" fmla="*/ 283314 h 1212820"/>
                  <a:gd name="connsiteX8" fmla="*/ 50863 w 3557511"/>
                  <a:gd name="connsiteY8" fmla="*/ 59363 h 121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7511" h="1212820">
                    <a:moveTo>
                      <a:pt x="0" y="0"/>
                    </a:moveTo>
                    <a:lnTo>
                      <a:pt x="3537584" y="0"/>
                    </a:lnTo>
                    <a:lnTo>
                      <a:pt x="3557310" y="65600"/>
                    </a:lnTo>
                    <a:cubicBezTo>
                      <a:pt x="3562148" y="242190"/>
                      <a:pt x="3479900" y="568762"/>
                      <a:pt x="3310567" y="689714"/>
                    </a:cubicBezTo>
                    <a:cubicBezTo>
                      <a:pt x="3141234" y="810666"/>
                      <a:pt x="2790472" y="704228"/>
                      <a:pt x="2541310" y="791314"/>
                    </a:cubicBezTo>
                    <a:cubicBezTo>
                      <a:pt x="2292148" y="878400"/>
                      <a:pt x="2040567" y="1229161"/>
                      <a:pt x="1815595" y="1212228"/>
                    </a:cubicBezTo>
                    <a:cubicBezTo>
                      <a:pt x="1590623" y="1195295"/>
                      <a:pt x="1450319" y="844533"/>
                      <a:pt x="1191481" y="689714"/>
                    </a:cubicBezTo>
                    <a:cubicBezTo>
                      <a:pt x="932643" y="534895"/>
                      <a:pt x="473024" y="508285"/>
                      <a:pt x="262567" y="283314"/>
                    </a:cubicBezTo>
                    <a:cubicBezTo>
                      <a:pt x="209953" y="227071"/>
                      <a:pt x="131334" y="148150"/>
                      <a:pt x="50863" y="59363"/>
                    </a:cubicBezTo>
                    <a:close/>
                  </a:path>
                </a:pathLst>
              </a:cu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2512777" y="1285758"/>
                <a:ext cx="493687" cy="493687"/>
              </a:xfrm>
              <a:prstGeom prst="ellipse">
                <a:avLst/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2759621" y="-22056"/>
                <a:ext cx="1023457" cy="373439"/>
              </a:xfrm>
              <a:custGeom>
                <a:avLst/>
                <a:gdLst>
                  <a:gd name="connsiteX0" fmla="*/ 0 w 1023457"/>
                  <a:gd name="connsiteY0" fmla="*/ 0 h 373439"/>
                  <a:gd name="connsiteX1" fmla="*/ 1023457 w 1023457"/>
                  <a:gd name="connsiteY1" fmla="*/ 0 h 373439"/>
                  <a:gd name="connsiteX2" fmla="*/ 1010074 w 1023457"/>
                  <a:gd name="connsiteY2" fmla="*/ 43113 h 373439"/>
                  <a:gd name="connsiteX3" fmla="*/ 511728 w 1023457"/>
                  <a:gd name="connsiteY3" fmla="*/ 373439 h 373439"/>
                  <a:gd name="connsiteX4" fmla="*/ 13383 w 1023457"/>
                  <a:gd name="connsiteY4" fmla="*/ 43113 h 3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3457" h="373439">
                    <a:moveTo>
                      <a:pt x="0" y="0"/>
                    </a:moveTo>
                    <a:lnTo>
                      <a:pt x="1023457" y="0"/>
                    </a:lnTo>
                    <a:lnTo>
                      <a:pt x="1010074" y="43113"/>
                    </a:lnTo>
                    <a:cubicBezTo>
                      <a:pt x="927968" y="237232"/>
                      <a:pt x="735755" y="373439"/>
                      <a:pt x="511728" y="373439"/>
                    </a:cubicBezTo>
                    <a:cubicBezTo>
                      <a:pt x="287702" y="373439"/>
                      <a:pt x="95488" y="237232"/>
                      <a:pt x="13383" y="43113"/>
                    </a:cubicBez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8" name="加号 167"/>
              <p:cNvSpPr/>
              <p:nvPr/>
            </p:nvSpPr>
            <p:spPr>
              <a:xfrm>
                <a:off x="764213" y="2598057"/>
                <a:ext cx="393783" cy="393783"/>
              </a:xfrm>
              <a:prstGeom prst="mathPlus">
                <a:avLst/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9" name="圆: 空心 168"/>
              <p:cNvSpPr/>
              <p:nvPr/>
            </p:nvSpPr>
            <p:spPr>
              <a:xfrm>
                <a:off x="849755" y="512934"/>
                <a:ext cx="308241" cy="308241"/>
              </a:xfrm>
              <a:prstGeom prst="donut">
                <a:avLst>
                  <a:gd name="adj" fmla="val 9431"/>
                </a:avLst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2031104" y="351382"/>
                <a:ext cx="119026" cy="119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0" y="383006"/>
                <a:ext cx="594014" cy="2215051"/>
              </a:xfrm>
              <a:custGeom>
                <a:avLst/>
                <a:gdLst>
                  <a:gd name="connsiteX0" fmla="*/ 0 w 926410"/>
                  <a:gd name="connsiteY0" fmla="*/ 0 h 3454545"/>
                  <a:gd name="connsiteX1" fmla="*/ 38024 w 926410"/>
                  <a:gd name="connsiteY1" fmla="*/ 29881 h 3454545"/>
                  <a:gd name="connsiteX2" fmla="*/ 351615 w 926410"/>
                  <a:gd name="connsiteY2" fmla="*/ 295538 h 3454545"/>
                  <a:gd name="connsiteX3" fmla="*/ 924022 w 926410"/>
                  <a:gd name="connsiteY3" fmla="*/ 865224 h 3454545"/>
                  <a:gd name="connsiteX4" fmla="*/ 561165 w 926410"/>
                  <a:gd name="connsiteY4" fmla="*/ 1895738 h 3454545"/>
                  <a:gd name="connsiteX5" fmla="*/ 691794 w 926410"/>
                  <a:gd name="connsiteY5" fmla="*/ 2723053 h 3454545"/>
                  <a:gd name="connsiteX6" fmla="*/ 6192 w 926410"/>
                  <a:gd name="connsiteY6" fmla="*/ 3449433 h 3454545"/>
                  <a:gd name="connsiteX7" fmla="*/ 0 w 926410"/>
                  <a:gd name="connsiteY7" fmla="*/ 3454545 h 34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410" h="3454545">
                    <a:moveTo>
                      <a:pt x="0" y="0"/>
                    </a:moveTo>
                    <a:lnTo>
                      <a:pt x="38024" y="29881"/>
                    </a:lnTo>
                    <a:cubicBezTo>
                      <a:pt x="153744" y="129205"/>
                      <a:pt x="268626" y="246241"/>
                      <a:pt x="351615" y="295538"/>
                    </a:cubicBezTo>
                    <a:cubicBezTo>
                      <a:pt x="572920" y="426998"/>
                      <a:pt x="889097" y="598524"/>
                      <a:pt x="924022" y="865224"/>
                    </a:cubicBezTo>
                    <a:cubicBezTo>
                      <a:pt x="958947" y="1131924"/>
                      <a:pt x="599870" y="1586100"/>
                      <a:pt x="561165" y="1895738"/>
                    </a:cubicBezTo>
                    <a:cubicBezTo>
                      <a:pt x="522460" y="2205376"/>
                      <a:pt x="795813" y="2454539"/>
                      <a:pt x="691794" y="2723053"/>
                    </a:cubicBezTo>
                    <a:cubicBezTo>
                      <a:pt x="600777" y="2958003"/>
                      <a:pt x="200463" y="3289261"/>
                      <a:pt x="6192" y="3449433"/>
                    </a:cubicBezTo>
                    <a:lnTo>
                      <a:pt x="0" y="3454545"/>
                    </a:ln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18" name="任意多边形: 形状 17"/>
            <p:cNvSpPr/>
            <p:nvPr/>
          </p:nvSpPr>
          <p:spPr>
            <a:xfrm rot="16200000">
              <a:off x="-788658" y="4459785"/>
              <a:ext cx="3210496" cy="1633182"/>
            </a:xfrm>
            <a:custGeom>
              <a:avLst/>
              <a:gdLst>
                <a:gd name="connsiteX0" fmla="*/ 0 w 3557737"/>
                <a:gd name="connsiteY0" fmla="*/ 0 h 1809824"/>
                <a:gd name="connsiteX1" fmla="*/ 3557737 w 3557737"/>
                <a:gd name="connsiteY1" fmla="*/ 0 h 1809824"/>
                <a:gd name="connsiteX2" fmla="*/ 3529580 w 3557737"/>
                <a:gd name="connsiteY2" fmla="*/ 29541 h 1809824"/>
                <a:gd name="connsiteX3" fmla="*/ 2409371 w 3557737"/>
                <a:gd name="connsiteY3" fmla="*/ 1067086 h 1809824"/>
                <a:gd name="connsiteX4" fmla="*/ 1553029 w 3557737"/>
                <a:gd name="connsiteY4" fmla="*/ 1038057 h 1809824"/>
                <a:gd name="connsiteX5" fmla="*/ 595086 w 3557737"/>
                <a:gd name="connsiteY5" fmla="*/ 1807314 h 1809824"/>
                <a:gd name="connsiteX6" fmla="*/ 75888 w 3557737"/>
                <a:gd name="connsiteY6" fmla="*/ 1683022 h 1809824"/>
                <a:gd name="connsiteX7" fmla="*/ 0 w 3557737"/>
                <a:gd name="connsiteY7" fmla="*/ 1647555 h 18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737" h="1809824">
                  <a:moveTo>
                    <a:pt x="0" y="0"/>
                  </a:moveTo>
                  <a:lnTo>
                    <a:pt x="3557737" y="0"/>
                  </a:lnTo>
                  <a:lnTo>
                    <a:pt x="3529580" y="29541"/>
                  </a:lnTo>
                  <a:cubicBezTo>
                    <a:pt x="3189514" y="386275"/>
                    <a:pt x="2690585" y="905615"/>
                    <a:pt x="2409371" y="1067086"/>
                  </a:cubicBezTo>
                  <a:cubicBezTo>
                    <a:pt x="2034419" y="1282381"/>
                    <a:pt x="1855410" y="914686"/>
                    <a:pt x="1553029" y="1038057"/>
                  </a:cubicBezTo>
                  <a:cubicBezTo>
                    <a:pt x="1250648" y="1161428"/>
                    <a:pt x="972457" y="1766190"/>
                    <a:pt x="595086" y="1807314"/>
                  </a:cubicBezTo>
                  <a:cubicBezTo>
                    <a:pt x="453572" y="1822736"/>
                    <a:pt x="266474" y="1765359"/>
                    <a:pt x="75888" y="1683022"/>
                  </a:cubicBezTo>
                  <a:lnTo>
                    <a:pt x="0" y="1647555"/>
                  </a:lnTo>
                  <a:close/>
                </a:path>
              </a:pathLst>
            </a:custGeom>
            <a:solidFill>
              <a:srgbClr val="B6D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grpSp>
          <p:nvGrpSpPr>
            <p:cNvPr id="19" name="组合 18"/>
            <p:cNvGrpSpPr/>
            <p:nvPr/>
          </p:nvGrpSpPr>
          <p:grpSpPr>
            <a:xfrm>
              <a:off x="7693680" y="4646849"/>
              <a:ext cx="4498320" cy="2217239"/>
              <a:chOff x="5864440" y="3745211"/>
              <a:chExt cx="6327560" cy="3118878"/>
            </a:xfrm>
          </p:grpSpPr>
          <p:sp>
            <p:nvSpPr>
              <p:cNvPr id="157" name="任意多边形: 形状 156"/>
              <p:cNvSpPr/>
              <p:nvPr/>
            </p:nvSpPr>
            <p:spPr>
              <a:xfrm>
                <a:off x="7768103" y="3745211"/>
                <a:ext cx="4423897" cy="3118878"/>
              </a:xfrm>
              <a:custGeom>
                <a:avLst/>
                <a:gdLst>
                  <a:gd name="connsiteX0" fmla="*/ 4423897 w 4423897"/>
                  <a:gd name="connsiteY0" fmla="*/ 0 h 3118878"/>
                  <a:gd name="connsiteX1" fmla="*/ 4423897 w 4423897"/>
                  <a:gd name="connsiteY1" fmla="*/ 3118878 h 3118878"/>
                  <a:gd name="connsiteX2" fmla="*/ 69222 w 4423897"/>
                  <a:gd name="connsiteY2" fmla="*/ 3118878 h 3118878"/>
                  <a:gd name="connsiteX3" fmla="*/ 46933 w 4423897"/>
                  <a:gd name="connsiteY3" fmla="*/ 3091340 h 3118878"/>
                  <a:gd name="connsiteX4" fmla="*/ 11555 w 4423897"/>
                  <a:gd name="connsiteY4" fmla="*/ 2905375 h 3118878"/>
                  <a:gd name="connsiteX5" fmla="*/ 476011 w 4423897"/>
                  <a:gd name="connsiteY5" fmla="*/ 2310289 h 3118878"/>
                  <a:gd name="connsiteX6" fmla="*/ 2420926 w 4423897"/>
                  <a:gd name="connsiteY6" fmla="*/ 2063546 h 3118878"/>
                  <a:gd name="connsiteX7" fmla="*/ 3480468 w 4423897"/>
                  <a:gd name="connsiteY7" fmla="*/ 263775 h 3118878"/>
                  <a:gd name="connsiteX8" fmla="*/ 4384890 w 4423897"/>
                  <a:gd name="connsiteY8" fmla="*/ 704 h 311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897" h="3118878">
                    <a:moveTo>
                      <a:pt x="4423897" y="0"/>
                    </a:moveTo>
                    <a:lnTo>
                      <a:pt x="4423897" y="3118878"/>
                    </a:lnTo>
                    <a:lnTo>
                      <a:pt x="69222" y="3118878"/>
                    </a:lnTo>
                    <a:lnTo>
                      <a:pt x="46933" y="3091340"/>
                    </a:lnTo>
                    <a:cubicBezTo>
                      <a:pt x="10345" y="3040842"/>
                      <a:pt x="-16265" y="2981575"/>
                      <a:pt x="11555" y="2905375"/>
                    </a:cubicBezTo>
                    <a:cubicBezTo>
                      <a:pt x="67193" y="2752975"/>
                      <a:pt x="74449" y="2450594"/>
                      <a:pt x="476011" y="2310289"/>
                    </a:cubicBezTo>
                    <a:cubicBezTo>
                      <a:pt x="877573" y="2169984"/>
                      <a:pt x="1920183" y="2404632"/>
                      <a:pt x="2420926" y="2063546"/>
                    </a:cubicBezTo>
                    <a:cubicBezTo>
                      <a:pt x="2921669" y="1722460"/>
                      <a:pt x="3013592" y="592765"/>
                      <a:pt x="3480468" y="263775"/>
                    </a:cubicBezTo>
                    <a:cubicBezTo>
                      <a:pt x="3713906" y="99280"/>
                      <a:pt x="4054992" y="20661"/>
                      <a:pt x="4384890" y="704"/>
                    </a:cubicBez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58" name="任意多边形: 形状 157"/>
              <p:cNvSpPr/>
              <p:nvPr/>
            </p:nvSpPr>
            <p:spPr>
              <a:xfrm>
                <a:off x="6110763" y="5950858"/>
                <a:ext cx="2297312" cy="907142"/>
              </a:xfrm>
              <a:custGeom>
                <a:avLst/>
                <a:gdLst>
                  <a:gd name="connsiteX0" fmla="*/ 1148656 w 2297312"/>
                  <a:gd name="connsiteY0" fmla="*/ 0 h 907142"/>
                  <a:gd name="connsiteX1" fmla="*/ 2288439 w 2297312"/>
                  <a:gd name="connsiteY1" fmla="*/ 828624 h 907142"/>
                  <a:gd name="connsiteX2" fmla="*/ 2297312 w 2297312"/>
                  <a:gd name="connsiteY2" fmla="*/ 907142 h 907142"/>
                  <a:gd name="connsiteX3" fmla="*/ 0 w 2297312"/>
                  <a:gd name="connsiteY3" fmla="*/ 907142 h 907142"/>
                  <a:gd name="connsiteX4" fmla="*/ 8874 w 2297312"/>
                  <a:gd name="connsiteY4" fmla="*/ 828624 h 907142"/>
                  <a:gd name="connsiteX5" fmla="*/ 1148656 w 2297312"/>
                  <a:gd name="connsiteY5" fmla="*/ 0 h 90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7312" h="907142">
                    <a:moveTo>
                      <a:pt x="1148656" y="0"/>
                    </a:moveTo>
                    <a:cubicBezTo>
                      <a:pt x="1710878" y="0"/>
                      <a:pt x="2179954" y="355730"/>
                      <a:pt x="2288439" y="828624"/>
                    </a:cubicBezTo>
                    <a:lnTo>
                      <a:pt x="2297312" y="907142"/>
                    </a:lnTo>
                    <a:lnTo>
                      <a:pt x="0" y="907142"/>
                    </a:lnTo>
                    <a:lnTo>
                      <a:pt x="8874" y="828624"/>
                    </a:lnTo>
                    <a:cubicBezTo>
                      <a:pt x="117358" y="355730"/>
                      <a:pt x="586435" y="0"/>
                      <a:pt x="1148656" y="0"/>
                    </a:cubicBezTo>
                    <a:close/>
                  </a:path>
                </a:pathLst>
              </a:cu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59" name="任意多边形: 形状 158"/>
              <p:cNvSpPr/>
              <p:nvPr/>
            </p:nvSpPr>
            <p:spPr>
              <a:xfrm>
                <a:off x="6802552" y="6473906"/>
                <a:ext cx="913732" cy="384094"/>
              </a:xfrm>
              <a:custGeom>
                <a:avLst/>
                <a:gdLst>
                  <a:gd name="connsiteX0" fmla="*/ 456866 w 913732"/>
                  <a:gd name="connsiteY0" fmla="*/ 0 h 384094"/>
                  <a:gd name="connsiteX1" fmla="*/ 907336 w 913732"/>
                  <a:gd name="connsiteY1" fmla="*/ 327492 h 384094"/>
                  <a:gd name="connsiteX2" fmla="*/ 913732 w 913732"/>
                  <a:gd name="connsiteY2" fmla="*/ 384094 h 384094"/>
                  <a:gd name="connsiteX3" fmla="*/ 0 w 913732"/>
                  <a:gd name="connsiteY3" fmla="*/ 384094 h 384094"/>
                  <a:gd name="connsiteX4" fmla="*/ 6397 w 913732"/>
                  <a:gd name="connsiteY4" fmla="*/ 327492 h 384094"/>
                  <a:gd name="connsiteX5" fmla="*/ 456866 w 913732"/>
                  <a:gd name="connsiteY5" fmla="*/ 0 h 38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3732" h="384094">
                    <a:moveTo>
                      <a:pt x="456866" y="0"/>
                    </a:moveTo>
                    <a:cubicBezTo>
                      <a:pt x="679070" y="0"/>
                      <a:pt x="864460" y="140593"/>
                      <a:pt x="907336" y="327492"/>
                    </a:cubicBezTo>
                    <a:lnTo>
                      <a:pt x="913732" y="384094"/>
                    </a:lnTo>
                    <a:lnTo>
                      <a:pt x="0" y="384094"/>
                    </a:lnTo>
                    <a:lnTo>
                      <a:pt x="6397" y="327492"/>
                    </a:lnTo>
                    <a:cubicBezTo>
                      <a:pt x="49273" y="140593"/>
                      <a:pt x="234663" y="0"/>
                      <a:pt x="456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0" name="圆: 空心 159"/>
              <p:cNvSpPr/>
              <p:nvPr/>
            </p:nvSpPr>
            <p:spPr>
              <a:xfrm>
                <a:off x="5864440" y="5583740"/>
                <a:ext cx="625338" cy="625338"/>
              </a:xfrm>
              <a:prstGeom prst="donut">
                <a:avLst>
                  <a:gd name="adj" fmla="val 17446"/>
                </a:avLst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7116469" y="5357702"/>
                <a:ext cx="327401" cy="327401"/>
              </a:xfrm>
              <a:prstGeom prst="ellipse">
                <a:avLst/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9846465" y="5231530"/>
                <a:ext cx="907144" cy="907144"/>
              </a:xfrm>
              <a:prstGeom prst="ellipse">
                <a:avLst/>
              </a:prstGeom>
              <a:solidFill>
                <a:srgbClr val="BDCC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3" name="椭圆 162"/>
              <p:cNvSpPr/>
              <p:nvPr/>
            </p:nvSpPr>
            <p:spPr>
              <a:xfrm flipH="1">
                <a:off x="11495075" y="4361965"/>
                <a:ext cx="342964" cy="3429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grpSp>
          <p:nvGrpSpPr>
            <p:cNvPr id="20" name="组合 19"/>
            <p:cNvGrpSpPr/>
            <p:nvPr/>
          </p:nvGrpSpPr>
          <p:grpSpPr>
            <a:xfrm flipH="1">
              <a:off x="9345194" y="500071"/>
              <a:ext cx="2358687" cy="1345199"/>
              <a:chOff x="455977" y="4312919"/>
              <a:chExt cx="3597864" cy="2051923"/>
            </a:xfrm>
          </p:grpSpPr>
          <p:grpSp>
            <p:nvGrpSpPr>
              <p:cNvPr id="21" name="组合 20"/>
              <p:cNvGrpSpPr/>
              <p:nvPr/>
            </p:nvGrpSpPr>
            <p:grpSpPr>
              <a:xfrm rot="5400000">
                <a:off x="801558" y="5089577"/>
                <a:ext cx="929684" cy="1620846"/>
                <a:chOff x="7719218" y="-2781300"/>
                <a:chExt cx="929684" cy="1620846"/>
              </a:xfrm>
              <a:solidFill>
                <a:srgbClr val="C9CDE9"/>
              </a:solidFill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7719218" y="-2781300"/>
                  <a:ext cx="45730" cy="1620846"/>
                  <a:chOff x="7719218" y="-2781300"/>
                  <a:chExt cx="45730" cy="1620846"/>
                </a:xfrm>
                <a:grpFill/>
              </p:grpSpPr>
              <p:sp>
                <p:nvSpPr>
                  <p:cNvPr id="122" name="椭圆 121"/>
                  <p:cNvSpPr/>
                  <p:nvPr/>
                </p:nvSpPr>
                <p:spPr>
                  <a:xfrm>
                    <a:off x="7719229" y="-278130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7719229" y="-265003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>
                    <a:off x="7719228" y="-251877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29" name="椭圆 128"/>
                  <p:cNvSpPr/>
                  <p:nvPr/>
                </p:nvSpPr>
                <p:spPr>
                  <a:xfrm>
                    <a:off x="7719227" y="-2387517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7719226" y="-22562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7719225" y="-2124995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>
                    <a:off x="7719224" y="-1993734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35" name="椭圆 134"/>
                  <p:cNvSpPr/>
                  <p:nvPr/>
                </p:nvSpPr>
                <p:spPr>
                  <a:xfrm>
                    <a:off x="7719223" y="-18624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7719222" y="-173121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>
                    <a:off x="7719221" y="-1599951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7719220" y="-146869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>
                    <a:off x="7719219" y="-133742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56" name="椭圆 155"/>
                  <p:cNvSpPr/>
                  <p:nvPr/>
                </p:nvSpPr>
                <p:spPr>
                  <a:xfrm>
                    <a:off x="7719218" y="-12061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7896009" y="-2781300"/>
                  <a:ext cx="45730" cy="1620846"/>
                  <a:chOff x="7719218" y="-2781300"/>
                  <a:chExt cx="45730" cy="1620846"/>
                </a:xfrm>
                <a:grpFill/>
              </p:grpSpPr>
              <p:sp>
                <p:nvSpPr>
                  <p:cNvPr id="107" name="椭圆 106"/>
                  <p:cNvSpPr/>
                  <p:nvPr/>
                </p:nvSpPr>
                <p:spPr>
                  <a:xfrm>
                    <a:off x="7719229" y="-278130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08" name="椭圆 107"/>
                  <p:cNvSpPr/>
                  <p:nvPr/>
                </p:nvSpPr>
                <p:spPr>
                  <a:xfrm>
                    <a:off x="7719229" y="-265003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09" name="椭圆 108"/>
                  <p:cNvSpPr/>
                  <p:nvPr/>
                </p:nvSpPr>
                <p:spPr>
                  <a:xfrm>
                    <a:off x="7719228" y="-251877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0" name="椭圆 109"/>
                  <p:cNvSpPr/>
                  <p:nvPr/>
                </p:nvSpPr>
                <p:spPr>
                  <a:xfrm>
                    <a:off x="7719227" y="-2387517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1" name="椭圆 110"/>
                  <p:cNvSpPr/>
                  <p:nvPr/>
                </p:nvSpPr>
                <p:spPr>
                  <a:xfrm>
                    <a:off x="7719226" y="-22562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2" name="椭圆 111"/>
                  <p:cNvSpPr/>
                  <p:nvPr/>
                </p:nvSpPr>
                <p:spPr>
                  <a:xfrm>
                    <a:off x="7719225" y="-2124995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3" name="椭圆 112"/>
                  <p:cNvSpPr/>
                  <p:nvPr/>
                </p:nvSpPr>
                <p:spPr>
                  <a:xfrm>
                    <a:off x="7719224" y="-1993734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4" name="椭圆 113"/>
                  <p:cNvSpPr/>
                  <p:nvPr/>
                </p:nvSpPr>
                <p:spPr>
                  <a:xfrm>
                    <a:off x="7719223" y="-18624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>
                    <a:off x="7719222" y="-173121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>
                    <a:off x="7719221" y="-1599951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>
                    <a:off x="7719220" y="-146869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8" name="椭圆 117"/>
                  <p:cNvSpPr/>
                  <p:nvPr/>
                </p:nvSpPr>
                <p:spPr>
                  <a:xfrm>
                    <a:off x="7719219" y="-133742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19" name="椭圆 118"/>
                  <p:cNvSpPr/>
                  <p:nvPr/>
                </p:nvSpPr>
                <p:spPr>
                  <a:xfrm>
                    <a:off x="7719218" y="-12061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8072800" y="-2781300"/>
                  <a:ext cx="45730" cy="1620846"/>
                  <a:chOff x="7719218" y="-2781300"/>
                  <a:chExt cx="45730" cy="1620846"/>
                </a:xfrm>
                <a:grpFill/>
              </p:grpSpPr>
              <p:sp>
                <p:nvSpPr>
                  <p:cNvPr id="81" name="椭圆 80"/>
                  <p:cNvSpPr/>
                  <p:nvPr/>
                </p:nvSpPr>
                <p:spPr>
                  <a:xfrm>
                    <a:off x="7719229" y="-278130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83" name="椭圆 82"/>
                  <p:cNvSpPr/>
                  <p:nvPr/>
                </p:nvSpPr>
                <p:spPr>
                  <a:xfrm>
                    <a:off x="7719229" y="-265003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84" name="椭圆 83"/>
                  <p:cNvSpPr/>
                  <p:nvPr/>
                </p:nvSpPr>
                <p:spPr>
                  <a:xfrm>
                    <a:off x="7719228" y="-251877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87" name="椭圆 86"/>
                  <p:cNvSpPr/>
                  <p:nvPr/>
                </p:nvSpPr>
                <p:spPr>
                  <a:xfrm>
                    <a:off x="7719227" y="-2387517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90" name="椭圆 89"/>
                  <p:cNvSpPr/>
                  <p:nvPr/>
                </p:nvSpPr>
                <p:spPr>
                  <a:xfrm>
                    <a:off x="7719226" y="-22562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7719225" y="-2124995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94" name="椭圆 93"/>
                  <p:cNvSpPr/>
                  <p:nvPr/>
                </p:nvSpPr>
                <p:spPr>
                  <a:xfrm>
                    <a:off x="7719224" y="-1993734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97" name="椭圆 96"/>
                  <p:cNvSpPr/>
                  <p:nvPr/>
                </p:nvSpPr>
                <p:spPr>
                  <a:xfrm>
                    <a:off x="7719223" y="-18624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98" name="椭圆 97"/>
                  <p:cNvSpPr/>
                  <p:nvPr/>
                </p:nvSpPr>
                <p:spPr>
                  <a:xfrm>
                    <a:off x="7719222" y="-173121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01" name="椭圆 100"/>
                  <p:cNvSpPr/>
                  <p:nvPr/>
                </p:nvSpPr>
                <p:spPr>
                  <a:xfrm>
                    <a:off x="7719221" y="-1599951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04" name="椭圆 103"/>
                  <p:cNvSpPr/>
                  <p:nvPr/>
                </p:nvSpPr>
                <p:spPr>
                  <a:xfrm>
                    <a:off x="7719220" y="-146869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05" name="椭圆 104"/>
                  <p:cNvSpPr/>
                  <p:nvPr/>
                </p:nvSpPr>
                <p:spPr>
                  <a:xfrm>
                    <a:off x="7719219" y="-133742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7719218" y="-12061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8249591" y="-2781300"/>
                  <a:ext cx="45730" cy="1620846"/>
                  <a:chOff x="7719218" y="-2781300"/>
                  <a:chExt cx="45730" cy="1620846"/>
                </a:xfrm>
                <a:grpFill/>
              </p:grpSpPr>
              <p:sp>
                <p:nvSpPr>
                  <p:cNvPr id="57" name="椭圆 56"/>
                  <p:cNvSpPr/>
                  <p:nvPr/>
                </p:nvSpPr>
                <p:spPr>
                  <a:xfrm>
                    <a:off x="7719229" y="-278130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7719229" y="-265003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7719228" y="-251877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69" name="椭圆 68"/>
                  <p:cNvSpPr/>
                  <p:nvPr/>
                </p:nvSpPr>
                <p:spPr>
                  <a:xfrm>
                    <a:off x="7719227" y="-2387517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7719226" y="-22562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>
                    <a:off x="7719225" y="-2124995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74" name="椭圆 73"/>
                  <p:cNvSpPr/>
                  <p:nvPr/>
                </p:nvSpPr>
                <p:spPr>
                  <a:xfrm>
                    <a:off x="7719224" y="-1993734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>
                    <a:off x="7719223" y="-18624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76" name="椭圆 75"/>
                  <p:cNvSpPr/>
                  <p:nvPr/>
                </p:nvSpPr>
                <p:spPr>
                  <a:xfrm>
                    <a:off x="7719222" y="-173121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77" name="椭圆 76"/>
                  <p:cNvSpPr/>
                  <p:nvPr/>
                </p:nvSpPr>
                <p:spPr>
                  <a:xfrm>
                    <a:off x="7719221" y="-1599951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78" name="椭圆 77"/>
                  <p:cNvSpPr/>
                  <p:nvPr/>
                </p:nvSpPr>
                <p:spPr>
                  <a:xfrm>
                    <a:off x="7719220" y="-146869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79" name="椭圆 78"/>
                  <p:cNvSpPr/>
                  <p:nvPr/>
                </p:nvSpPr>
                <p:spPr>
                  <a:xfrm>
                    <a:off x="7719219" y="-133742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80" name="椭圆 79"/>
                  <p:cNvSpPr/>
                  <p:nvPr/>
                </p:nvSpPr>
                <p:spPr>
                  <a:xfrm>
                    <a:off x="7719218" y="-12061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8426382" y="-2781300"/>
                  <a:ext cx="45730" cy="1620846"/>
                  <a:chOff x="7719218" y="-2781300"/>
                  <a:chExt cx="45730" cy="1620846"/>
                </a:xfrm>
                <a:grpFill/>
              </p:grpSpPr>
              <p:sp>
                <p:nvSpPr>
                  <p:cNvPr id="44" name="椭圆 43"/>
                  <p:cNvSpPr/>
                  <p:nvPr/>
                </p:nvSpPr>
                <p:spPr>
                  <a:xfrm>
                    <a:off x="7719229" y="-278130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5" name="椭圆 44"/>
                  <p:cNvSpPr/>
                  <p:nvPr/>
                </p:nvSpPr>
                <p:spPr>
                  <a:xfrm>
                    <a:off x="7719229" y="-265003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7719228" y="-251877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7" name="椭圆 46"/>
                  <p:cNvSpPr/>
                  <p:nvPr/>
                </p:nvSpPr>
                <p:spPr>
                  <a:xfrm>
                    <a:off x="7719227" y="-2387517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7719226" y="-22562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7719225" y="-2124995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7719224" y="-1993734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7719223" y="-18624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>
                    <a:off x="7719222" y="-173121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53" name="椭圆 52"/>
                  <p:cNvSpPr/>
                  <p:nvPr/>
                </p:nvSpPr>
                <p:spPr>
                  <a:xfrm>
                    <a:off x="7719221" y="-1599951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7719220" y="-146869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7719219" y="-133742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7719218" y="-12061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8603172" y="-2781300"/>
                  <a:ext cx="45730" cy="1620846"/>
                  <a:chOff x="7719218" y="-2781300"/>
                  <a:chExt cx="45730" cy="1620846"/>
                </a:xfrm>
                <a:grpFill/>
              </p:grpSpPr>
              <p:sp>
                <p:nvSpPr>
                  <p:cNvPr id="31" name="椭圆 30"/>
                  <p:cNvSpPr/>
                  <p:nvPr/>
                </p:nvSpPr>
                <p:spPr>
                  <a:xfrm>
                    <a:off x="7719229" y="-278130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32" name="椭圆 31"/>
                  <p:cNvSpPr/>
                  <p:nvPr/>
                </p:nvSpPr>
                <p:spPr>
                  <a:xfrm>
                    <a:off x="7719229" y="-265003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33" name="椭圆 32"/>
                  <p:cNvSpPr/>
                  <p:nvPr/>
                </p:nvSpPr>
                <p:spPr>
                  <a:xfrm>
                    <a:off x="7719228" y="-251877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34" name="椭圆 33"/>
                  <p:cNvSpPr/>
                  <p:nvPr/>
                </p:nvSpPr>
                <p:spPr>
                  <a:xfrm>
                    <a:off x="7719227" y="-2387517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35" name="椭圆 34"/>
                  <p:cNvSpPr/>
                  <p:nvPr/>
                </p:nvSpPr>
                <p:spPr>
                  <a:xfrm>
                    <a:off x="7719226" y="-22562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36" name="椭圆 35"/>
                  <p:cNvSpPr/>
                  <p:nvPr/>
                </p:nvSpPr>
                <p:spPr>
                  <a:xfrm>
                    <a:off x="7719225" y="-2124995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37" name="椭圆 36"/>
                  <p:cNvSpPr/>
                  <p:nvPr/>
                </p:nvSpPr>
                <p:spPr>
                  <a:xfrm>
                    <a:off x="7719224" y="-1993734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7719223" y="-18624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7719222" y="-173121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7719221" y="-1599951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1" name="椭圆 40"/>
                  <p:cNvSpPr/>
                  <p:nvPr/>
                </p:nvSpPr>
                <p:spPr>
                  <a:xfrm>
                    <a:off x="7719220" y="-1468690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2" name="椭圆 41"/>
                  <p:cNvSpPr/>
                  <p:nvPr/>
                </p:nvSpPr>
                <p:spPr>
                  <a:xfrm>
                    <a:off x="7719219" y="-1337429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  <p:sp>
                <p:nvSpPr>
                  <p:cNvPr id="43" name="椭圆 42"/>
                  <p:cNvSpPr/>
                  <p:nvPr/>
                </p:nvSpPr>
                <p:spPr>
                  <a:xfrm>
                    <a:off x="7719218" y="-1206173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</a:lstStyle>
                  <a:p/>
                </p:txBody>
              </p:sp>
            </p:grpSp>
          </p:grpSp>
          <p:sp>
            <p:nvSpPr>
              <p:cNvPr id="22" name="圆: 空心 21"/>
              <p:cNvSpPr/>
              <p:nvPr/>
            </p:nvSpPr>
            <p:spPr>
              <a:xfrm>
                <a:off x="1243539" y="4312919"/>
                <a:ext cx="799322" cy="799322"/>
              </a:xfrm>
              <a:prstGeom prst="donut">
                <a:avLst>
                  <a:gd name="adj" fmla="val 17446"/>
                </a:avLst>
              </a:pr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3" name="加号 22"/>
              <p:cNvSpPr/>
              <p:nvPr/>
            </p:nvSpPr>
            <p:spPr>
              <a:xfrm>
                <a:off x="3765423" y="4965946"/>
                <a:ext cx="288418" cy="288418"/>
              </a:xfrm>
              <a:prstGeom prst="mathPlus">
                <a:avLst>
                  <a:gd name="adj1" fmla="val 8039"/>
                </a:avLst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4" name="加号 23"/>
              <p:cNvSpPr/>
              <p:nvPr/>
            </p:nvSpPr>
            <p:spPr>
              <a:xfrm>
                <a:off x="2919980" y="5710427"/>
                <a:ext cx="288418" cy="288418"/>
              </a:xfrm>
              <a:prstGeom prst="mathPlus">
                <a:avLst>
                  <a:gd name="adj1" fmla="val 8039"/>
                </a:avLst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</p:grpSp>
      <p:graphicFrame>
        <p:nvGraphicFramePr>
          <p:cNvPr id="194" name="图示 193"/>
          <p:cNvGraphicFramePr/>
          <p:nvPr/>
        </p:nvGraphicFramePr>
        <p:xfrm>
          <a:off x="2494508" y="1116896"/>
          <a:ext cx="7585843" cy="457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3"/>
          <p:cNvSpPr/>
          <p:nvPr userDrawn="1"/>
        </p:nvSpPr>
        <p:spPr>
          <a:xfrm>
            <a:off x="1" y="1"/>
            <a:ext cx="1638300" cy="558526"/>
          </a:xfrm>
          <a:custGeom>
            <a:avLst/>
            <a:gdLst>
              <a:gd name="connsiteX0" fmla="*/ 0 w 3557511"/>
              <a:gd name="connsiteY0" fmla="*/ 0 h 1212820"/>
              <a:gd name="connsiteX1" fmla="*/ 3537584 w 3557511"/>
              <a:gd name="connsiteY1" fmla="*/ 0 h 1212820"/>
              <a:gd name="connsiteX2" fmla="*/ 3557310 w 3557511"/>
              <a:gd name="connsiteY2" fmla="*/ 65600 h 1212820"/>
              <a:gd name="connsiteX3" fmla="*/ 3310567 w 3557511"/>
              <a:gd name="connsiteY3" fmla="*/ 689714 h 1212820"/>
              <a:gd name="connsiteX4" fmla="*/ 2541310 w 3557511"/>
              <a:gd name="connsiteY4" fmla="*/ 791314 h 1212820"/>
              <a:gd name="connsiteX5" fmla="*/ 1815595 w 3557511"/>
              <a:gd name="connsiteY5" fmla="*/ 1212228 h 1212820"/>
              <a:gd name="connsiteX6" fmla="*/ 1191481 w 3557511"/>
              <a:gd name="connsiteY6" fmla="*/ 689714 h 1212820"/>
              <a:gd name="connsiteX7" fmla="*/ 262567 w 3557511"/>
              <a:gd name="connsiteY7" fmla="*/ 283314 h 1212820"/>
              <a:gd name="connsiteX8" fmla="*/ 50863 w 3557511"/>
              <a:gd name="connsiteY8" fmla="*/ 59363 h 1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511" h="1212820">
                <a:moveTo>
                  <a:pt x="0" y="0"/>
                </a:moveTo>
                <a:lnTo>
                  <a:pt x="3537584" y="0"/>
                </a:lnTo>
                <a:lnTo>
                  <a:pt x="3557310" y="65600"/>
                </a:lnTo>
                <a:cubicBezTo>
                  <a:pt x="3562148" y="242190"/>
                  <a:pt x="3479900" y="568762"/>
                  <a:pt x="3310567" y="689714"/>
                </a:cubicBezTo>
                <a:cubicBezTo>
                  <a:pt x="3141234" y="810666"/>
                  <a:pt x="2790472" y="704228"/>
                  <a:pt x="2541310" y="791314"/>
                </a:cubicBezTo>
                <a:cubicBezTo>
                  <a:pt x="2292148" y="878400"/>
                  <a:pt x="2040567" y="1229161"/>
                  <a:pt x="1815595" y="1212228"/>
                </a:cubicBezTo>
                <a:cubicBezTo>
                  <a:pt x="1590623" y="1195295"/>
                  <a:pt x="1450319" y="844533"/>
                  <a:pt x="1191481" y="689714"/>
                </a:cubicBezTo>
                <a:cubicBezTo>
                  <a:pt x="932643" y="534895"/>
                  <a:pt x="473024" y="508285"/>
                  <a:pt x="262567" y="283314"/>
                </a:cubicBezTo>
                <a:cubicBezTo>
                  <a:pt x="209953" y="227071"/>
                  <a:pt x="131334" y="148150"/>
                  <a:pt x="50863" y="59363"/>
                </a:cubicBezTo>
                <a:close/>
              </a:path>
            </a:pathLst>
          </a:custGeom>
          <a:solidFill>
            <a:srgbClr val="B6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44" name="标题 2"/>
          <p:cNvSpPr>
            <a:spLocks noGrp="1"/>
          </p:cNvSpPr>
          <p:nvPr/>
        </p:nvSpPr>
        <p:spPr>
          <a:xfrm>
            <a:off x="1638300" y="258419"/>
            <a:ext cx="9906735" cy="544852"/>
          </a:xfrm>
        </p:spPr>
        <p:txBody>
          <a:bodyPr>
            <a:normAutofit/>
          </a:bodyPr>
          <a:lstStyle/>
          <a:p>
            <a:endParaRPr lang="zh-CN" altLang="en-US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任意多边形: 形状 4"/>
          <p:cNvSpPr/>
          <p:nvPr userDrawn="1"/>
        </p:nvSpPr>
        <p:spPr>
          <a:xfrm>
            <a:off x="494107" y="2"/>
            <a:ext cx="471321" cy="171975"/>
          </a:xfrm>
          <a:custGeom>
            <a:avLst/>
            <a:gdLst>
              <a:gd name="connsiteX0" fmla="*/ 0 w 1023457"/>
              <a:gd name="connsiteY0" fmla="*/ 0 h 373439"/>
              <a:gd name="connsiteX1" fmla="*/ 1023457 w 1023457"/>
              <a:gd name="connsiteY1" fmla="*/ 0 h 373439"/>
              <a:gd name="connsiteX2" fmla="*/ 1010074 w 1023457"/>
              <a:gd name="connsiteY2" fmla="*/ 43113 h 373439"/>
              <a:gd name="connsiteX3" fmla="*/ 511728 w 1023457"/>
              <a:gd name="connsiteY3" fmla="*/ 373439 h 373439"/>
              <a:gd name="connsiteX4" fmla="*/ 13383 w 1023457"/>
              <a:gd name="connsiteY4" fmla="*/ 43113 h 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57" h="373439">
                <a:moveTo>
                  <a:pt x="0" y="0"/>
                </a:moveTo>
                <a:lnTo>
                  <a:pt x="1023457" y="0"/>
                </a:lnTo>
                <a:lnTo>
                  <a:pt x="1010074" y="43113"/>
                </a:lnTo>
                <a:cubicBezTo>
                  <a:pt x="927968" y="237232"/>
                  <a:pt x="735755" y="373439"/>
                  <a:pt x="511728" y="373439"/>
                </a:cubicBezTo>
                <a:cubicBezTo>
                  <a:pt x="287702" y="373439"/>
                  <a:pt x="95488" y="237232"/>
                  <a:pt x="13383" y="43113"/>
                </a:cubicBezTo>
                <a:close/>
              </a:path>
            </a:pathLst>
          </a:custGeom>
          <a:solidFill>
            <a:srgbClr val="FAD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21883" r="25213" b="20600"/>
          <a:stretch>
            <a:fillRect/>
          </a:stretch>
        </p:blipFill>
        <p:spPr>
          <a:xfrm>
            <a:off x="6312024" y="681773"/>
            <a:ext cx="3514163" cy="46847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30091"/>
          <a:stretch>
            <a:fillRect/>
          </a:stretch>
        </p:blipFill>
        <p:spPr>
          <a:xfrm>
            <a:off x="1343472" y="722167"/>
            <a:ext cx="3960440" cy="468470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91544" y="5633738"/>
            <a:ext cx="74888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四</a:t>
            </a:r>
            <a:r>
              <a:rPr lang="zh-CN" altLang="en-US" sz="2400" dirty="0">
                <a:latin typeface="+mn-ea"/>
              </a:rPr>
              <a:t>六级的做题顺序：作文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听力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仔细阅读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长篇阅读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翻译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选词填空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+mn-ea"/>
              </a:rPr>
              <a:t>分值少，题也不简单）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808763"/>
            <a:ext cx="3644602" cy="56282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03512" y="85989"/>
            <a:ext cx="193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四级介绍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3"/>
          <p:cNvSpPr/>
          <p:nvPr userDrawn="1"/>
        </p:nvSpPr>
        <p:spPr>
          <a:xfrm>
            <a:off x="1" y="1"/>
            <a:ext cx="1638300" cy="558526"/>
          </a:xfrm>
          <a:custGeom>
            <a:avLst/>
            <a:gdLst>
              <a:gd name="connsiteX0" fmla="*/ 0 w 3557511"/>
              <a:gd name="connsiteY0" fmla="*/ 0 h 1212820"/>
              <a:gd name="connsiteX1" fmla="*/ 3537584 w 3557511"/>
              <a:gd name="connsiteY1" fmla="*/ 0 h 1212820"/>
              <a:gd name="connsiteX2" fmla="*/ 3557310 w 3557511"/>
              <a:gd name="connsiteY2" fmla="*/ 65600 h 1212820"/>
              <a:gd name="connsiteX3" fmla="*/ 3310567 w 3557511"/>
              <a:gd name="connsiteY3" fmla="*/ 689714 h 1212820"/>
              <a:gd name="connsiteX4" fmla="*/ 2541310 w 3557511"/>
              <a:gd name="connsiteY4" fmla="*/ 791314 h 1212820"/>
              <a:gd name="connsiteX5" fmla="*/ 1815595 w 3557511"/>
              <a:gd name="connsiteY5" fmla="*/ 1212228 h 1212820"/>
              <a:gd name="connsiteX6" fmla="*/ 1191481 w 3557511"/>
              <a:gd name="connsiteY6" fmla="*/ 689714 h 1212820"/>
              <a:gd name="connsiteX7" fmla="*/ 262567 w 3557511"/>
              <a:gd name="connsiteY7" fmla="*/ 283314 h 1212820"/>
              <a:gd name="connsiteX8" fmla="*/ 50863 w 3557511"/>
              <a:gd name="connsiteY8" fmla="*/ 59363 h 1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511" h="1212820">
                <a:moveTo>
                  <a:pt x="0" y="0"/>
                </a:moveTo>
                <a:lnTo>
                  <a:pt x="3537584" y="0"/>
                </a:lnTo>
                <a:lnTo>
                  <a:pt x="3557310" y="65600"/>
                </a:lnTo>
                <a:cubicBezTo>
                  <a:pt x="3562148" y="242190"/>
                  <a:pt x="3479900" y="568762"/>
                  <a:pt x="3310567" y="689714"/>
                </a:cubicBezTo>
                <a:cubicBezTo>
                  <a:pt x="3141234" y="810666"/>
                  <a:pt x="2790472" y="704228"/>
                  <a:pt x="2541310" y="791314"/>
                </a:cubicBezTo>
                <a:cubicBezTo>
                  <a:pt x="2292148" y="878400"/>
                  <a:pt x="2040567" y="1229161"/>
                  <a:pt x="1815595" y="1212228"/>
                </a:cubicBezTo>
                <a:cubicBezTo>
                  <a:pt x="1590623" y="1195295"/>
                  <a:pt x="1450319" y="844533"/>
                  <a:pt x="1191481" y="689714"/>
                </a:cubicBezTo>
                <a:cubicBezTo>
                  <a:pt x="932643" y="534895"/>
                  <a:pt x="473024" y="508285"/>
                  <a:pt x="262567" y="283314"/>
                </a:cubicBezTo>
                <a:cubicBezTo>
                  <a:pt x="209953" y="227071"/>
                  <a:pt x="131334" y="148150"/>
                  <a:pt x="50863" y="59363"/>
                </a:cubicBezTo>
                <a:close/>
              </a:path>
            </a:pathLst>
          </a:custGeom>
          <a:solidFill>
            <a:srgbClr val="B6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44" name="标题 2"/>
          <p:cNvSpPr>
            <a:spLocks noGrp="1"/>
          </p:cNvSpPr>
          <p:nvPr/>
        </p:nvSpPr>
        <p:spPr>
          <a:xfrm>
            <a:off x="1703070" y="172059"/>
            <a:ext cx="9906735" cy="544852"/>
          </a:xfrm>
        </p:spPr>
        <p:txBody>
          <a:bodyPr>
            <a:normAutofit/>
          </a:bodyPr>
          <a:lstStyle/>
          <a:p>
            <a:endParaRPr lang="zh-CN" altLang="en-US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708438"/>
            <a:ext cx="4349916" cy="302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任意多边形: 形状 4"/>
          <p:cNvSpPr/>
          <p:nvPr userDrawn="1"/>
        </p:nvSpPr>
        <p:spPr>
          <a:xfrm>
            <a:off x="494107" y="2"/>
            <a:ext cx="471321" cy="171975"/>
          </a:xfrm>
          <a:custGeom>
            <a:avLst/>
            <a:gdLst>
              <a:gd name="connsiteX0" fmla="*/ 0 w 1023457"/>
              <a:gd name="connsiteY0" fmla="*/ 0 h 373439"/>
              <a:gd name="connsiteX1" fmla="*/ 1023457 w 1023457"/>
              <a:gd name="connsiteY1" fmla="*/ 0 h 373439"/>
              <a:gd name="connsiteX2" fmla="*/ 1010074 w 1023457"/>
              <a:gd name="connsiteY2" fmla="*/ 43113 h 373439"/>
              <a:gd name="connsiteX3" fmla="*/ 511728 w 1023457"/>
              <a:gd name="connsiteY3" fmla="*/ 373439 h 373439"/>
              <a:gd name="connsiteX4" fmla="*/ 13383 w 1023457"/>
              <a:gd name="connsiteY4" fmla="*/ 43113 h 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57" h="373439">
                <a:moveTo>
                  <a:pt x="0" y="0"/>
                </a:moveTo>
                <a:lnTo>
                  <a:pt x="1023457" y="0"/>
                </a:lnTo>
                <a:lnTo>
                  <a:pt x="1010074" y="43113"/>
                </a:lnTo>
                <a:cubicBezTo>
                  <a:pt x="927968" y="237232"/>
                  <a:pt x="735755" y="373439"/>
                  <a:pt x="511728" y="373439"/>
                </a:cubicBezTo>
                <a:cubicBezTo>
                  <a:pt x="287702" y="373439"/>
                  <a:pt x="95488" y="237232"/>
                  <a:pt x="13383" y="43113"/>
                </a:cubicBezTo>
                <a:close/>
              </a:path>
            </a:pathLst>
          </a:custGeom>
          <a:solidFill>
            <a:srgbClr val="FAD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37" name="Rectangle 24"/>
          <p:cNvSpPr>
            <a:spLocks noChangeArrowheads="1"/>
          </p:cNvSpPr>
          <p:nvPr/>
        </p:nvSpPr>
        <p:spPr>
          <a:xfrm>
            <a:off x="707390" y="1268730"/>
            <a:ext cx="610044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l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latin typeface="+mn-ea"/>
                <a:sym typeface="宋体" panose="02010600030101010101" pitchFamily="2" charset="-122"/>
              </a:rPr>
              <a:t>.词汇是英语学习的基石，没有足够的词汇，做题就略显困难。每天背单词，背高频词汇。推荐不背单词App和百词斩</a:t>
            </a:r>
            <a:r>
              <a:rPr lang="zh-CN" altLang="en-US" sz="2400" dirty="0">
                <a:latin typeface="+mn-ea"/>
                <a:sym typeface="宋体" panose="02010600030101010101" pitchFamily="2" charset="-122"/>
              </a:rPr>
              <a:t>App。</a:t>
            </a:r>
            <a:endParaRPr lang="zh-CN" altLang="en-US" sz="2400" dirty="0">
              <a:latin typeface="+mn-ea"/>
              <a:sym typeface="宋体" panose="02010600030101010101" pitchFamily="2" charset="-122"/>
            </a:endParaRPr>
          </a:p>
          <a:p>
            <a:pPr algn="l">
              <a:lnSpc>
                <a:spcPct val="120000"/>
              </a:lnSpc>
              <a:spcBef>
                <a:spcPts val="300"/>
              </a:spcBef>
            </a:pP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宋体" panose="02010600030101010101" pitchFamily="2" charset="-122"/>
            </a:endParaRPr>
          </a:p>
          <a:p>
            <a:pPr algn="l">
              <a:lnSpc>
                <a:spcPct val="120000"/>
              </a:lnSpc>
              <a:spcBef>
                <a:spcPts val="300"/>
              </a:spcBef>
            </a:pP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3512" y="97468"/>
            <a:ext cx="18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备考规划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矩形 5"/>
          <p:cNvSpPr/>
          <p:nvPr/>
        </p:nvSpPr>
        <p:spPr>
          <a:xfrm>
            <a:off x="335360" y="620688"/>
            <a:ext cx="11377264" cy="5834877"/>
          </a:xfrm>
          <a:prstGeom prst="rect">
            <a:avLst/>
          </a:prstGeom>
          <a:noFill/>
          <a:ln w="38100">
            <a:solidFill>
              <a:srgbClr val="96ABC8"/>
            </a:solidFill>
            <a:prstDash val="solid"/>
            <a:miter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935" y="2974975"/>
            <a:ext cx="5751195" cy="1171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+mn-ea"/>
                <a:sym typeface="+mn-ea"/>
              </a:rPr>
              <a:t>2.</a:t>
            </a:r>
            <a:r>
              <a:rPr lang="zh-CN" altLang="en-US" sz="2400" dirty="0">
                <a:highlight>
                  <a:srgbClr val="FFFF00"/>
                </a:highlight>
                <a:latin typeface="+mn-ea"/>
                <a:sym typeface="+mn-ea"/>
              </a:rPr>
              <a:t>看网课＋刷真题</a:t>
            </a:r>
            <a:r>
              <a:rPr lang="zh-CN" altLang="en-US" sz="2400" dirty="0">
                <a:latin typeface="+mn-ea"/>
                <a:sym typeface="+mn-ea"/>
              </a:rPr>
              <a:t>，看大雁老师的网课，刷近几年的真题，在做题中遇到生词需标记到</a:t>
            </a:r>
            <a:r>
              <a:rPr lang="zh-CN" altLang="en-US" sz="2400" dirty="0">
                <a:latin typeface="+mn-ea"/>
                <a:sym typeface="+mn-ea"/>
              </a:rPr>
              <a:t>本上，对阅读中的错题进行原因分析。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246" y="4581569"/>
            <a:ext cx="575146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  <a:sym typeface="+mn-ea"/>
              </a:rPr>
              <a:t>3</a:t>
            </a:r>
            <a:r>
              <a:rPr lang="en-US" altLang="zh-CN" sz="2400" dirty="0">
                <a:latin typeface="+mn-ea"/>
                <a:sym typeface="+mn-ea"/>
              </a:rPr>
              <a:t>.</a:t>
            </a:r>
            <a:r>
              <a:rPr lang="zh-CN" altLang="en-US" sz="2400" dirty="0">
                <a:latin typeface="+mn-ea"/>
                <a:sym typeface="+mn-ea"/>
              </a:rPr>
              <a:t>听力可以每天花时间听真题磨耳朵，可每隔几天做一篇真题，遵循视听一致原则。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26476" r="18895" b="9231"/>
          <a:stretch>
            <a:fillRect/>
          </a:stretch>
        </p:blipFill>
        <p:spPr>
          <a:xfrm>
            <a:off x="6959600" y="1124585"/>
            <a:ext cx="3867150" cy="14071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3"/>
          <p:cNvSpPr/>
          <p:nvPr userDrawn="1"/>
        </p:nvSpPr>
        <p:spPr>
          <a:xfrm>
            <a:off x="1" y="1"/>
            <a:ext cx="1638300" cy="558526"/>
          </a:xfrm>
          <a:custGeom>
            <a:avLst/>
            <a:gdLst>
              <a:gd name="connsiteX0" fmla="*/ 0 w 3557511"/>
              <a:gd name="connsiteY0" fmla="*/ 0 h 1212820"/>
              <a:gd name="connsiteX1" fmla="*/ 3537584 w 3557511"/>
              <a:gd name="connsiteY1" fmla="*/ 0 h 1212820"/>
              <a:gd name="connsiteX2" fmla="*/ 3557310 w 3557511"/>
              <a:gd name="connsiteY2" fmla="*/ 65600 h 1212820"/>
              <a:gd name="connsiteX3" fmla="*/ 3310567 w 3557511"/>
              <a:gd name="connsiteY3" fmla="*/ 689714 h 1212820"/>
              <a:gd name="connsiteX4" fmla="*/ 2541310 w 3557511"/>
              <a:gd name="connsiteY4" fmla="*/ 791314 h 1212820"/>
              <a:gd name="connsiteX5" fmla="*/ 1815595 w 3557511"/>
              <a:gd name="connsiteY5" fmla="*/ 1212228 h 1212820"/>
              <a:gd name="connsiteX6" fmla="*/ 1191481 w 3557511"/>
              <a:gd name="connsiteY6" fmla="*/ 689714 h 1212820"/>
              <a:gd name="connsiteX7" fmla="*/ 262567 w 3557511"/>
              <a:gd name="connsiteY7" fmla="*/ 283314 h 1212820"/>
              <a:gd name="connsiteX8" fmla="*/ 50863 w 3557511"/>
              <a:gd name="connsiteY8" fmla="*/ 59363 h 1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511" h="1212820">
                <a:moveTo>
                  <a:pt x="0" y="0"/>
                </a:moveTo>
                <a:lnTo>
                  <a:pt x="3537584" y="0"/>
                </a:lnTo>
                <a:lnTo>
                  <a:pt x="3557310" y="65600"/>
                </a:lnTo>
                <a:cubicBezTo>
                  <a:pt x="3562148" y="242190"/>
                  <a:pt x="3479900" y="568762"/>
                  <a:pt x="3310567" y="689714"/>
                </a:cubicBezTo>
                <a:cubicBezTo>
                  <a:pt x="3141234" y="810666"/>
                  <a:pt x="2790472" y="704228"/>
                  <a:pt x="2541310" y="791314"/>
                </a:cubicBezTo>
                <a:cubicBezTo>
                  <a:pt x="2292148" y="878400"/>
                  <a:pt x="2040567" y="1229161"/>
                  <a:pt x="1815595" y="1212228"/>
                </a:cubicBezTo>
                <a:cubicBezTo>
                  <a:pt x="1590623" y="1195295"/>
                  <a:pt x="1450319" y="844533"/>
                  <a:pt x="1191481" y="689714"/>
                </a:cubicBezTo>
                <a:cubicBezTo>
                  <a:pt x="932643" y="534895"/>
                  <a:pt x="473024" y="508285"/>
                  <a:pt x="262567" y="283314"/>
                </a:cubicBezTo>
                <a:cubicBezTo>
                  <a:pt x="209953" y="227071"/>
                  <a:pt x="131334" y="148150"/>
                  <a:pt x="50863" y="59363"/>
                </a:cubicBezTo>
                <a:close/>
              </a:path>
            </a:pathLst>
          </a:custGeom>
          <a:solidFill>
            <a:srgbClr val="B6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48" name="标题 2"/>
          <p:cNvSpPr>
            <a:spLocks noGrp="1"/>
          </p:cNvSpPr>
          <p:nvPr/>
        </p:nvSpPr>
        <p:spPr>
          <a:xfrm>
            <a:off x="1638301" y="171977"/>
            <a:ext cx="9858300" cy="587222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阅读部分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任意多边形: 形状 4"/>
          <p:cNvSpPr/>
          <p:nvPr userDrawn="1"/>
        </p:nvSpPr>
        <p:spPr>
          <a:xfrm>
            <a:off x="494107" y="2"/>
            <a:ext cx="471321" cy="171975"/>
          </a:xfrm>
          <a:custGeom>
            <a:avLst/>
            <a:gdLst>
              <a:gd name="connsiteX0" fmla="*/ 0 w 1023457"/>
              <a:gd name="connsiteY0" fmla="*/ 0 h 373439"/>
              <a:gd name="connsiteX1" fmla="*/ 1023457 w 1023457"/>
              <a:gd name="connsiteY1" fmla="*/ 0 h 373439"/>
              <a:gd name="connsiteX2" fmla="*/ 1010074 w 1023457"/>
              <a:gd name="connsiteY2" fmla="*/ 43113 h 373439"/>
              <a:gd name="connsiteX3" fmla="*/ 511728 w 1023457"/>
              <a:gd name="connsiteY3" fmla="*/ 373439 h 373439"/>
              <a:gd name="connsiteX4" fmla="*/ 13383 w 1023457"/>
              <a:gd name="connsiteY4" fmla="*/ 43113 h 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57" h="373439">
                <a:moveTo>
                  <a:pt x="0" y="0"/>
                </a:moveTo>
                <a:lnTo>
                  <a:pt x="1023457" y="0"/>
                </a:lnTo>
                <a:lnTo>
                  <a:pt x="1010074" y="43113"/>
                </a:lnTo>
                <a:cubicBezTo>
                  <a:pt x="927968" y="237232"/>
                  <a:pt x="735755" y="373439"/>
                  <a:pt x="511728" y="373439"/>
                </a:cubicBezTo>
                <a:cubicBezTo>
                  <a:pt x="287702" y="373439"/>
                  <a:pt x="95488" y="237232"/>
                  <a:pt x="13383" y="43113"/>
                </a:cubicBezTo>
                <a:close/>
              </a:path>
            </a:pathLst>
          </a:custGeom>
          <a:solidFill>
            <a:srgbClr val="FAD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30" name="TextBox 30"/>
          <p:cNvSpPr txBox="1"/>
          <p:nvPr/>
        </p:nvSpPr>
        <p:spPr>
          <a:xfrm>
            <a:off x="5153233" y="1178933"/>
            <a:ext cx="218440" cy="446917"/>
          </a:xfrm>
          <a:prstGeom prst="rect">
            <a:avLst/>
          </a:prstGeom>
        </p:spPr>
        <p:txBody>
          <a:bodyPr lIns="0" tIns="0" rIns="0" bIns="0" rtlCol="0" anchor="t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>
              <a:lnSpc>
                <a:spcPct val="100000"/>
              </a:lnSpc>
            </a:pPr>
            <a:endParaRPr lang="zh-CN" sz="2865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495097" y="2792598"/>
            <a:ext cx="218440" cy="446917"/>
          </a:xfrm>
          <a:prstGeom prst="rect">
            <a:avLst/>
          </a:prstGeom>
        </p:spPr>
        <p:txBody>
          <a:bodyPr lIns="0" tIns="0" rIns="0" bIns="0" rtlCol="0" anchor="t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>
              <a:lnSpc>
                <a:spcPct val="100000"/>
              </a:lnSpc>
            </a:pPr>
            <a:endParaRPr lang="zh-CN" sz="2865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634990" y="912495"/>
            <a:ext cx="5565140" cy="502793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fontAlgn="auto">
              <a:lnSpc>
                <a:spcPct val="100000"/>
              </a:lnSpc>
            </a:pPr>
            <a:endParaRPr lang="en-US" altLang="zh-CN" sz="2000" spc="20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1.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每一次做真题练习都先</a:t>
            </a:r>
            <a:r>
              <a:rPr lang="zh-CN" altLang="en-US" sz="2200" spc="20" dirty="0">
                <a:solidFill>
                  <a:srgbClr val="000000"/>
                </a:solidFill>
                <a:highlight>
                  <a:srgbClr val="FFFF00"/>
                </a:highlight>
                <a:latin typeface="+mn-ea"/>
                <a:sym typeface="宋体" panose="02010600030101010101" pitchFamily="2" charset="-122"/>
              </a:rPr>
              <a:t>记录开始时间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，集中精力，准备开始。</a:t>
            </a:r>
            <a:endParaRPr lang="en-US" altLang="zh-CN" sz="2200" spc="20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2.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首先读</a:t>
            </a:r>
            <a:r>
              <a:rPr lang="zh-CN" altLang="en-US" sz="2200" spc="20" dirty="0">
                <a:solidFill>
                  <a:srgbClr val="000000"/>
                </a:solidFill>
                <a:highlight>
                  <a:srgbClr val="FFFF00"/>
                </a:highlight>
                <a:latin typeface="+mn-ea"/>
                <a:sym typeface="宋体" panose="02010600030101010101" pitchFamily="2" charset="-122"/>
              </a:rPr>
              <a:t>题目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，勾画</a:t>
            </a:r>
            <a:r>
              <a:rPr lang="zh-CN" altLang="en-US" sz="2200" spc="20" dirty="0">
                <a:solidFill>
                  <a:srgbClr val="000000"/>
                </a:solidFill>
                <a:highlight>
                  <a:srgbClr val="FFFF00"/>
                </a:highlight>
                <a:latin typeface="+mn-ea"/>
                <a:sym typeface="宋体" panose="02010600030101010101" pitchFamily="2" charset="-122"/>
              </a:rPr>
              <a:t>关键词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，</a:t>
            </a:r>
            <a:r>
              <a:rPr lang="en-US" altLang="zh-CN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5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个问题读完，大概了解文章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内容。</a:t>
            </a:r>
            <a:endParaRPr lang="zh-CN" altLang="en-US" sz="2200" spc="20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3</a:t>
            </a:r>
            <a:r>
              <a:rPr lang="en-US" altLang="zh-CN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.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若有主旨题，需略读文章每个自然段第一句＋转折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之后。</a:t>
            </a:r>
            <a:endParaRPr lang="zh-CN" altLang="en-US" sz="2200" spc="20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4.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迅速到原文中</a:t>
            </a:r>
            <a:r>
              <a:rPr lang="zh-CN" altLang="en-US" sz="2200" spc="20" dirty="0">
                <a:solidFill>
                  <a:srgbClr val="000000"/>
                </a:solidFill>
                <a:highlight>
                  <a:srgbClr val="FFFF00"/>
                </a:highlight>
                <a:latin typeface="+mn-ea"/>
                <a:sym typeface="宋体" panose="02010600030101010101" pitchFamily="2" charset="-122"/>
              </a:rPr>
              <a:t>定位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，在与选项一一比对，结合</a:t>
            </a:r>
            <a:r>
              <a:rPr lang="zh-CN" altLang="en-US" sz="2200" spc="20" dirty="0">
                <a:solidFill>
                  <a:srgbClr val="000000"/>
                </a:solidFill>
                <a:highlight>
                  <a:srgbClr val="FFFF00"/>
                </a:highlight>
                <a:latin typeface="+mn-ea"/>
                <a:sym typeface="宋体" panose="02010600030101010101" pitchFamily="2" charset="-122"/>
              </a:rPr>
              <a:t>排除法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定答案。</a:t>
            </a:r>
            <a:endParaRPr lang="en-US" altLang="zh-CN" sz="2200" spc="20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5.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遇到特别长的句子，我们需要长难句分析，分析其主谓宾结构，一定要</a:t>
            </a:r>
            <a:r>
              <a:rPr lang="zh-CN" altLang="en-US" sz="2200" spc="20" dirty="0">
                <a:solidFill>
                  <a:srgbClr val="000000"/>
                </a:solidFill>
                <a:highlight>
                  <a:srgbClr val="FFFF00"/>
                </a:highlight>
                <a:latin typeface="+mn-ea"/>
                <a:sym typeface="宋体" panose="02010600030101010101" pitchFamily="2" charset="-122"/>
              </a:rPr>
              <a:t>把握主干</a:t>
            </a:r>
            <a:r>
              <a:rPr lang="zh-CN" altLang="en-US" sz="2200" spc="2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。</a:t>
            </a:r>
            <a:endParaRPr lang="en-US" altLang="zh-CN" sz="2200" spc="20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200" spc="20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887845" y="5740400"/>
            <a:ext cx="3870325" cy="76200"/>
          </a:xfrm>
          <a:prstGeom prst="rect">
            <a:avLst/>
          </a:prstGeom>
        </p:spPr>
        <p:txBody>
          <a:bodyPr lIns="0" tIns="0" rIns="0" bIns="0" rtlCol="0" anchor="ctr">
            <a:normAutofit fontScale="30000"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fontAlgn="auto">
              <a:lnSpc>
                <a:spcPct val="100000"/>
              </a:lnSpc>
            </a:pPr>
            <a:endParaRPr lang="zh-CN" sz="1675" spc="20" dirty="0">
              <a:solidFill>
                <a:srgbClr val="000000"/>
              </a:solidFill>
              <a:latin typeface="宋体" panose="02010600030101010101" pitchFamily="2" charset="-122"/>
              <a:ea typeface="思源黑体 1"/>
              <a:sym typeface="宋体" panose="02010600030101010101" pitchFamily="2" charset="-122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811645" y="6711315"/>
            <a:ext cx="3870325" cy="139700"/>
          </a:xfrm>
          <a:prstGeom prst="rect">
            <a:avLst/>
          </a:prstGeom>
        </p:spPr>
        <p:txBody>
          <a:bodyPr lIns="0" tIns="0" rIns="0" bIns="0" rtlCol="0" anchor="ctr">
            <a:normAutofit fontScale="50000"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fontAlgn="auto">
              <a:lnSpc>
                <a:spcPct val="100000"/>
              </a:lnSpc>
            </a:pPr>
            <a:endParaRPr lang="zh-CN" sz="1675" spc="20" dirty="0">
              <a:solidFill>
                <a:srgbClr val="000000"/>
              </a:solidFill>
              <a:latin typeface="宋体" panose="02010600030101010101" pitchFamily="2" charset="-122"/>
              <a:ea typeface="思源黑体 1"/>
              <a:sym typeface="宋体" panose="02010600030101010101" pitchFamily="2" charset="-122"/>
            </a:endParaRPr>
          </a:p>
        </p:txBody>
      </p:sp>
      <p:sp>
        <p:nvSpPr>
          <p:cNvPr id="46" name="TextBox 46"/>
          <p:cNvSpPr txBox="1"/>
          <p:nvPr/>
        </p:nvSpPr>
        <p:spPr>
          <a:xfrm flipV="1">
            <a:off x="6816090" y="5940425"/>
            <a:ext cx="3870325" cy="294005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fontAlgn="auto">
              <a:lnSpc>
                <a:spcPct val="100000"/>
              </a:lnSpc>
            </a:pPr>
            <a:endParaRPr lang="zh-CN" sz="1675" spc="20" dirty="0">
              <a:solidFill>
                <a:srgbClr val="000000"/>
              </a:solidFill>
              <a:latin typeface="宋体" panose="02010600030101010101" pitchFamily="2" charset="-122"/>
              <a:ea typeface="思源黑体 1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15" b="72739"/>
          <a:stretch>
            <a:fillRect/>
          </a:stretch>
        </p:blipFill>
        <p:spPr>
          <a:xfrm>
            <a:off x="475174" y="849013"/>
            <a:ext cx="418066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4" y="3121548"/>
            <a:ext cx="4756730" cy="3312000"/>
          </a:xfrm>
          <a:prstGeom prst="rect">
            <a:avLst/>
          </a:prstGeom>
        </p:spPr>
      </p:pic>
      <p:sp>
        <p:nvSpPr>
          <p:cNvPr id="2" name="矩形 5"/>
          <p:cNvSpPr/>
          <p:nvPr/>
        </p:nvSpPr>
        <p:spPr>
          <a:xfrm>
            <a:off x="335360" y="620688"/>
            <a:ext cx="11377264" cy="5834877"/>
          </a:xfrm>
          <a:prstGeom prst="rect">
            <a:avLst/>
          </a:prstGeom>
          <a:noFill/>
          <a:ln w="38100">
            <a:solidFill>
              <a:srgbClr val="96ABC8"/>
            </a:solidFill>
            <a:prstDash val="solid"/>
            <a:miter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任意多边形: 形状 3"/>
          <p:cNvSpPr/>
          <p:nvPr userDrawn="1"/>
        </p:nvSpPr>
        <p:spPr>
          <a:xfrm>
            <a:off x="1" y="1"/>
            <a:ext cx="1638300" cy="558526"/>
          </a:xfrm>
          <a:custGeom>
            <a:avLst/>
            <a:gdLst>
              <a:gd name="connsiteX0" fmla="*/ 0 w 3557511"/>
              <a:gd name="connsiteY0" fmla="*/ 0 h 1212820"/>
              <a:gd name="connsiteX1" fmla="*/ 3537584 w 3557511"/>
              <a:gd name="connsiteY1" fmla="*/ 0 h 1212820"/>
              <a:gd name="connsiteX2" fmla="*/ 3557310 w 3557511"/>
              <a:gd name="connsiteY2" fmla="*/ 65600 h 1212820"/>
              <a:gd name="connsiteX3" fmla="*/ 3310567 w 3557511"/>
              <a:gd name="connsiteY3" fmla="*/ 689714 h 1212820"/>
              <a:gd name="connsiteX4" fmla="*/ 2541310 w 3557511"/>
              <a:gd name="connsiteY4" fmla="*/ 791314 h 1212820"/>
              <a:gd name="connsiteX5" fmla="*/ 1815595 w 3557511"/>
              <a:gd name="connsiteY5" fmla="*/ 1212228 h 1212820"/>
              <a:gd name="connsiteX6" fmla="*/ 1191481 w 3557511"/>
              <a:gd name="connsiteY6" fmla="*/ 689714 h 1212820"/>
              <a:gd name="connsiteX7" fmla="*/ 262567 w 3557511"/>
              <a:gd name="connsiteY7" fmla="*/ 283314 h 1212820"/>
              <a:gd name="connsiteX8" fmla="*/ 50863 w 3557511"/>
              <a:gd name="connsiteY8" fmla="*/ 59363 h 1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511" h="1212820">
                <a:moveTo>
                  <a:pt x="0" y="0"/>
                </a:moveTo>
                <a:lnTo>
                  <a:pt x="3537584" y="0"/>
                </a:lnTo>
                <a:lnTo>
                  <a:pt x="3557310" y="65600"/>
                </a:lnTo>
                <a:cubicBezTo>
                  <a:pt x="3562148" y="242190"/>
                  <a:pt x="3479900" y="568762"/>
                  <a:pt x="3310567" y="689714"/>
                </a:cubicBezTo>
                <a:cubicBezTo>
                  <a:pt x="3141234" y="810666"/>
                  <a:pt x="2790472" y="704228"/>
                  <a:pt x="2541310" y="791314"/>
                </a:cubicBezTo>
                <a:cubicBezTo>
                  <a:pt x="2292148" y="878400"/>
                  <a:pt x="2040567" y="1229161"/>
                  <a:pt x="1815595" y="1212228"/>
                </a:cubicBezTo>
                <a:cubicBezTo>
                  <a:pt x="1590623" y="1195295"/>
                  <a:pt x="1450319" y="844533"/>
                  <a:pt x="1191481" y="689714"/>
                </a:cubicBezTo>
                <a:cubicBezTo>
                  <a:pt x="932643" y="534895"/>
                  <a:pt x="473024" y="508285"/>
                  <a:pt x="262567" y="283314"/>
                </a:cubicBezTo>
                <a:cubicBezTo>
                  <a:pt x="209953" y="227071"/>
                  <a:pt x="131334" y="148150"/>
                  <a:pt x="50863" y="59363"/>
                </a:cubicBezTo>
                <a:close/>
              </a:path>
            </a:pathLst>
          </a:custGeom>
          <a:solidFill>
            <a:srgbClr val="B6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97" name="标题 2"/>
          <p:cNvSpPr>
            <a:spLocks noGrp="1"/>
          </p:cNvSpPr>
          <p:nvPr/>
        </p:nvSpPr>
        <p:spPr>
          <a:xfrm>
            <a:off x="1654175" y="139700"/>
            <a:ext cx="4559935" cy="721995"/>
          </a:xfrm>
        </p:spPr>
        <p:txBody>
          <a:bodyPr/>
          <a:lstStyle/>
          <a:p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写作部分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(25min)</a:t>
            </a:r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有最低分限制</a:t>
            </a:r>
            <a:endParaRPr lang="zh-CN" altLang="en-US" sz="2400" dirty="0"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8" name="任意多边形: 形状 4"/>
          <p:cNvSpPr/>
          <p:nvPr userDrawn="1"/>
        </p:nvSpPr>
        <p:spPr>
          <a:xfrm>
            <a:off x="494107" y="2"/>
            <a:ext cx="471321" cy="171975"/>
          </a:xfrm>
          <a:custGeom>
            <a:avLst/>
            <a:gdLst>
              <a:gd name="connsiteX0" fmla="*/ 0 w 1023457"/>
              <a:gd name="connsiteY0" fmla="*/ 0 h 373439"/>
              <a:gd name="connsiteX1" fmla="*/ 1023457 w 1023457"/>
              <a:gd name="connsiteY1" fmla="*/ 0 h 373439"/>
              <a:gd name="connsiteX2" fmla="*/ 1010074 w 1023457"/>
              <a:gd name="connsiteY2" fmla="*/ 43113 h 373439"/>
              <a:gd name="connsiteX3" fmla="*/ 511728 w 1023457"/>
              <a:gd name="connsiteY3" fmla="*/ 373439 h 373439"/>
              <a:gd name="connsiteX4" fmla="*/ 13383 w 1023457"/>
              <a:gd name="connsiteY4" fmla="*/ 43113 h 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57" h="373439">
                <a:moveTo>
                  <a:pt x="0" y="0"/>
                </a:moveTo>
                <a:lnTo>
                  <a:pt x="1023457" y="0"/>
                </a:lnTo>
                <a:lnTo>
                  <a:pt x="1010074" y="43113"/>
                </a:lnTo>
                <a:cubicBezTo>
                  <a:pt x="927968" y="237232"/>
                  <a:pt x="735755" y="373439"/>
                  <a:pt x="511728" y="373439"/>
                </a:cubicBezTo>
                <a:cubicBezTo>
                  <a:pt x="287702" y="373439"/>
                  <a:pt x="95488" y="237232"/>
                  <a:pt x="13383" y="43113"/>
                </a:cubicBezTo>
                <a:close/>
              </a:path>
            </a:pathLst>
          </a:custGeom>
          <a:solidFill>
            <a:srgbClr val="FAD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49" name="文本框 48"/>
          <p:cNvSpPr txBox="1"/>
          <p:nvPr/>
        </p:nvSpPr>
        <p:spPr>
          <a:xfrm>
            <a:off x="2476179" y="1955245"/>
            <a:ext cx="2619991" cy="136534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ct val="130000"/>
              </a:lnSpc>
            </a:pPr>
            <a:endParaRPr lang="zh-CN" altLang="zh-CN" sz="1600" dirty="0">
              <a:solidFill>
                <a:srgbClr val="686769"/>
              </a:solidFill>
              <a:latin typeface="宋体" panose="02010600030101010101" pitchFamily="2" charset="-122"/>
              <a:ea typeface="方正黑体简体" panose="02010601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411532" y="4170387"/>
            <a:ext cx="2619991" cy="136534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ct val="130000"/>
              </a:lnSpc>
            </a:pPr>
            <a:endParaRPr lang="zh-CN" altLang="zh-CN" sz="1600" dirty="0">
              <a:solidFill>
                <a:srgbClr val="686769"/>
              </a:solidFill>
              <a:latin typeface="宋体" panose="02010600030101010101" pitchFamily="2" charset="-122"/>
              <a:ea typeface="方正黑体简体" panose="02010601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249747" y="1981231"/>
            <a:ext cx="2619991" cy="136534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>
              <a:lnSpc>
                <a:spcPct val="130000"/>
              </a:lnSpc>
            </a:pPr>
            <a:endParaRPr lang="zh-CN" altLang="zh-CN" sz="1600" dirty="0">
              <a:solidFill>
                <a:srgbClr val="686769"/>
              </a:solidFill>
              <a:latin typeface="宋体" panose="02010600030101010101" pitchFamily="2" charset="-122"/>
              <a:ea typeface="方正黑体简体" panose="02010601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7249747" y="4189139"/>
            <a:ext cx="2619991" cy="136534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>
              <a:lnSpc>
                <a:spcPct val="130000"/>
              </a:lnSpc>
            </a:pPr>
            <a:endParaRPr lang="zh-CN" altLang="zh-CN" sz="1600" dirty="0">
              <a:solidFill>
                <a:srgbClr val="686769"/>
              </a:solidFill>
              <a:latin typeface="宋体" panose="02010600030101010101" pitchFamily="2" charset="-122"/>
              <a:ea typeface="方正黑体简体" panose="02010601030101010101" pitchFamily="2" charset="-122"/>
              <a:cs typeface="+mn-ea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88" y="659101"/>
            <a:ext cx="50207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21"/>
          <p:cNvSpPr txBox="1"/>
          <p:nvPr/>
        </p:nvSpPr>
        <p:spPr>
          <a:xfrm>
            <a:off x="911424" y="764704"/>
            <a:ext cx="4896544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1.</a:t>
            </a:r>
            <a:r>
              <a:rPr lang="zh-CN" altLang="en-US" sz="2400" dirty="0">
                <a:sym typeface="+mn-ea"/>
              </a:rPr>
              <a:t>单词正确</a:t>
            </a:r>
            <a:endParaRPr lang="zh-CN" altLang="en-US" sz="2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ym typeface="+mn-ea"/>
              </a:rPr>
              <a:t>用上位词，同义词，翻译，多积累，才能多样。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2.</a:t>
            </a:r>
            <a:r>
              <a:rPr lang="zh-CN" altLang="en-US" sz="2400" dirty="0">
                <a:sym typeface="+mn-ea"/>
              </a:rPr>
              <a:t>积累句型（万能＋高分）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这几年四六级考过的文章类型，谁考得多，谁应该不会考了，每个类型都要背诵高分</a:t>
            </a:r>
            <a:r>
              <a:rPr lang="zh-CN" altLang="en-US" sz="2400" dirty="0"/>
              <a:t>模板。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3.</a:t>
            </a:r>
            <a:r>
              <a:rPr lang="zh-CN" altLang="en-US" sz="2400" dirty="0"/>
              <a:t>写作的网课要穿插其中，不要只留在最后两天才积累。</a:t>
            </a:r>
            <a:endParaRPr lang="zh-CN" altLang="en-US" sz="24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60" y="3186221"/>
            <a:ext cx="4948274" cy="323376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 flipV="1">
            <a:off x="1873885" y="5567045"/>
            <a:ext cx="4135755" cy="7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4000" dirty="0"/>
          </a:p>
        </p:txBody>
      </p:sp>
      <p:sp>
        <p:nvSpPr>
          <p:cNvPr id="2" name="矩形 5"/>
          <p:cNvSpPr/>
          <p:nvPr/>
        </p:nvSpPr>
        <p:spPr>
          <a:xfrm>
            <a:off x="335360" y="620688"/>
            <a:ext cx="11377264" cy="5834877"/>
          </a:xfrm>
          <a:prstGeom prst="rect">
            <a:avLst/>
          </a:prstGeom>
          <a:noFill/>
          <a:ln w="38100">
            <a:solidFill>
              <a:srgbClr val="96ABC8"/>
            </a:solidFill>
            <a:prstDash val="solid"/>
            <a:miter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任意多边形: 形状 3"/>
          <p:cNvSpPr/>
          <p:nvPr userDrawn="1"/>
        </p:nvSpPr>
        <p:spPr>
          <a:xfrm>
            <a:off x="1" y="1"/>
            <a:ext cx="1638300" cy="558526"/>
          </a:xfrm>
          <a:custGeom>
            <a:avLst/>
            <a:gdLst>
              <a:gd name="connsiteX0" fmla="*/ 0 w 3557511"/>
              <a:gd name="connsiteY0" fmla="*/ 0 h 1212820"/>
              <a:gd name="connsiteX1" fmla="*/ 3537584 w 3557511"/>
              <a:gd name="connsiteY1" fmla="*/ 0 h 1212820"/>
              <a:gd name="connsiteX2" fmla="*/ 3557310 w 3557511"/>
              <a:gd name="connsiteY2" fmla="*/ 65600 h 1212820"/>
              <a:gd name="connsiteX3" fmla="*/ 3310567 w 3557511"/>
              <a:gd name="connsiteY3" fmla="*/ 689714 h 1212820"/>
              <a:gd name="connsiteX4" fmla="*/ 2541310 w 3557511"/>
              <a:gd name="connsiteY4" fmla="*/ 791314 h 1212820"/>
              <a:gd name="connsiteX5" fmla="*/ 1815595 w 3557511"/>
              <a:gd name="connsiteY5" fmla="*/ 1212228 h 1212820"/>
              <a:gd name="connsiteX6" fmla="*/ 1191481 w 3557511"/>
              <a:gd name="connsiteY6" fmla="*/ 689714 h 1212820"/>
              <a:gd name="connsiteX7" fmla="*/ 262567 w 3557511"/>
              <a:gd name="connsiteY7" fmla="*/ 283314 h 1212820"/>
              <a:gd name="connsiteX8" fmla="*/ 50863 w 3557511"/>
              <a:gd name="connsiteY8" fmla="*/ 59363 h 1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511" h="1212820">
                <a:moveTo>
                  <a:pt x="0" y="0"/>
                </a:moveTo>
                <a:lnTo>
                  <a:pt x="3537584" y="0"/>
                </a:lnTo>
                <a:lnTo>
                  <a:pt x="3557310" y="65600"/>
                </a:lnTo>
                <a:cubicBezTo>
                  <a:pt x="3562148" y="242190"/>
                  <a:pt x="3479900" y="568762"/>
                  <a:pt x="3310567" y="689714"/>
                </a:cubicBezTo>
                <a:cubicBezTo>
                  <a:pt x="3141234" y="810666"/>
                  <a:pt x="2790472" y="704228"/>
                  <a:pt x="2541310" y="791314"/>
                </a:cubicBezTo>
                <a:cubicBezTo>
                  <a:pt x="2292148" y="878400"/>
                  <a:pt x="2040567" y="1229161"/>
                  <a:pt x="1815595" y="1212228"/>
                </a:cubicBezTo>
                <a:cubicBezTo>
                  <a:pt x="1590623" y="1195295"/>
                  <a:pt x="1450319" y="844533"/>
                  <a:pt x="1191481" y="689714"/>
                </a:cubicBezTo>
                <a:cubicBezTo>
                  <a:pt x="932643" y="534895"/>
                  <a:pt x="473024" y="508285"/>
                  <a:pt x="262567" y="283314"/>
                </a:cubicBezTo>
                <a:cubicBezTo>
                  <a:pt x="209953" y="227071"/>
                  <a:pt x="131334" y="148150"/>
                  <a:pt x="50863" y="59363"/>
                </a:cubicBezTo>
                <a:close/>
              </a:path>
            </a:pathLst>
          </a:custGeom>
          <a:solidFill>
            <a:srgbClr val="B6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97" name="标题 2"/>
          <p:cNvSpPr>
            <a:spLocks noGrp="1"/>
          </p:cNvSpPr>
          <p:nvPr/>
        </p:nvSpPr>
        <p:spPr>
          <a:xfrm>
            <a:off x="1654139" y="125895"/>
            <a:ext cx="2929693" cy="43263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翻译部分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8" name="任意多边形: 形状 4"/>
          <p:cNvSpPr/>
          <p:nvPr userDrawn="1"/>
        </p:nvSpPr>
        <p:spPr>
          <a:xfrm>
            <a:off x="494107" y="2"/>
            <a:ext cx="471321" cy="171975"/>
          </a:xfrm>
          <a:custGeom>
            <a:avLst/>
            <a:gdLst>
              <a:gd name="connsiteX0" fmla="*/ 0 w 1023457"/>
              <a:gd name="connsiteY0" fmla="*/ 0 h 373439"/>
              <a:gd name="connsiteX1" fmla="*/ 1023457 w 1023457"/>
              <a:gd name="connsiteY1" fmla="*/ 0 h 373439"/>
              <a:gd name="connsiteX2" fmla="*/ 1010074 w 1023457"/>
              <a:gd name="connsiteY2" fmla="*/ 43113 h 373439"/>
              <a:gd name="connsiteX3" fmla="*/ 511728 w 1023457"/>
              <a:gd name="connsiteY3" fmla="*/ 373439 h 373439"/>
              <a:gd name="connsiteX4" fmla="*/ 13383 w 1023457"/>
              <a:gd name="connsiteY4" fmla="*/ 43113 h 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57" h="373439">
                <a:moveTo>
                  <a:pt x="0" y="0"/>
                </a:moveTo>
                <a:lnTo>
                  <a:pt x="1023457" y="0"/>
                </a:lnTo>
                <a:lnTo>
                  <a:pt x="1010074" y="43113"/>
                </a:lnTo>
                <a:cubicBezTo>
                  <a:pt x="927968" y="237232"/>
                  <a:pt x="735755" y="373439"/>
                  <a:pt x="511728" y="373439"/>
                </a:cubicBezTo>
                <a:cubicBezTo>
                  <a:pt x="287702" y="373439"/>
                  <a:pt x="95488" y="237232"/>
                  <a:pt x="13383" y="43113"/>
                </a:cubicBezTo>
                <a:close/>
              </a:path>
            </a:pathLst>
          </a:custGeom>
          <a:solidFill>
            <a:srgbClr val="FAD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94" name="文本框 93"/>
          <p:cNvSpPr txBox="1"/>
          <p:nvPr/>
        </p:nvSpPr>
        <p:spPr>
          <a:xfrm>
            <a:off x="7249747" y="1981231"/>
            <a:ext cx="2619991" cy="136534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>
              <a:lnSpc>
                <a:spcPct val="130000"/>
              </a:lnSpc>
            </a:pPr>
            <a:endParaRPr lang="zh-CN" altLang="zh-CN" sz="1600" dirty="0">
              <a:solidFill>
                <a:srgbClr val="686769"/>
              </a:solidFill>
              <a:latin typeface="宋体" panose="02010600030101010101" pitchFamily="2" charset="-122"/>
              <a:ea typeface="方正黑体简体" panose="02010601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7249747" y="4189139"/>
            <a:ext cx="2619991" cy="136534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>
              <a:lnSpc>
                <a:spcPct val="130000"/>
              </a:lnSpc>
            </a:pPr>
            <a:endParaRPr lang="zh-CN" altLang="zh-CN" sz="1600" dirty="0">
              <a:solidFill>
                <a:srgbClr val="686769"/>
              </a:solidFill>
              <a:latin typeface="宋体" panose="02010600030101010101" pitchFamily="2" charset="-122"/>
              <a:ea typeface="方正黑体简体" panose="02010601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9337" y="836997"/>
            <a:ext cx="50405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1.</a:t>
            </a:r>
            <a:r>
              <a:rPr lang="zh-CN" altLang="en-US" sz="2400" dirty="0"/>
              <a:t>首先掌握一些</a:t>
            </a:r>
            <a:r>
              <a:rPr lang="zh-CN" altLang="en-US" sz="2400" dirty="0">
                <a:highlight>
                  <a:srgbClr val="FFFF00"/>
                </a:highlight>
              </a:rPr>
              <a:t>常用的</a:t>
            </a:r>
            <a:r>
              <a:rPr lang="zh-CN" altLang="en-US" sz="2400" dirty="0"/>
              <a:t>翻译短语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2.</a:t>
            </a:r>
            <a:r>
              <a:rPr lang="zh-CN" altLang="en-US" sz="2400" dirty="0"/>
              <a:t>在翻译句子时，先提炼出</a:t>
            </a:r>
            <a:r>
              <a:rPr lang="zh-CN" altLang="en-US" sz="2400" dirty="0">
                <a:highlight>
                  <a:srgbClr val="FFFF00"/>
                </a:highlight>
              </a:rPr>
              <a:t>主干</a:t>
            </a:r>
            <a:r>
              <a:rPr lang="zh-CN" altLang="en-US" sz="2400" dirty="0"/>
              <a:t>，再加修饰词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3.</a:t>
            </a:r>
            <a:r>
              <a:rPr lang="zh-CN" altLang="en-US" sz="2400" dirty="0"/>
              <a:t>若遇到比较难的词尽量用简单词替代，尽量不要写错句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31100"/>
          <a:stretch>
            <a:fillRect/>
          </a:stretch>
        </p:blipFill>
        <p:spPr>
          <a:xfrm>
            <a:off x="7304405" y="462280"/>
            <a:ext cx="4506595" cy="5742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9"/>
          <a:stretch>
            <a:fillRect/>
          </a:stretch>
        </p:blipFill>
        <p:spPr>
          <a:xfrm>
            <a:off x="982895" y="3861522"/>
            <a:ext cx="5616624" cy="2029844"/>
          </a:xfrm>
          <a:prstGeom prst="rect">
            <a:avLst/>
          </a:prstGeom>
        </p:spPr>
      </p:pic>
      <p:sp>
        <p:nvSpPr>
          <p:cNvPr id="3" name="矩形 5"/>
          <p:cNvSpPr/>
          <p:nvPr/>
        </p:nvSpPr>
        <p:spPr>
          <a:xfrm>
            <a:off x="494107" y="558527"/>
            <a:ext cx="11305256" cy="5771144"/>
          </a:xfrm>
          <a:prstGeom prst="rect">
            <a:avLst/>
          </a:prstGeom>
          <a:noFill/>
          <a:ln w="38100">
            <a:solidFill>
              <a:srgbClr val="96ABC8"/>
            </a:solidFill>
            <a:prstDash val="solid"/>
            <a:miter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: 形状 3"/>
          <p:cNvSpPr/>
          <p:nvPr userDrawn="1"/>
        </p:nvSpPr>
        <p:spPr>
          <a:xfrm>
            <a:off x="1" y="1"/>
            <a:ext cx="1638300" cy="558526"/>
          </a:xfrm>
          <a:custGeom>
            <a:avLst/>
            <a:gdLst>
              <a:gd name="connsiteX0" fmla="*/ 0 w 3557511"/>
              <a:gd name="connsiteY0" fmla="*/ 0 h 1212820"/>
              <a:gd name="connsiteX1" fmla="*/ 3537584 w 3557511"/>
              <a:gd name="connsiteY1" fmla="*/ 0 h 1212820"/>
              <a:gd name="connsiteX2" fmla="*/ 3557310 w 3557511"/>
              <a:gd name="connsiteY2" fmla="*/ 65600 h 1212820"/>
              <a:gd name="connsiteX3" fmla="*/ 3310567 w 3557511"/>
              <a:gd name="connsiteY3" fmla="*/ 689714 h 1212820"/>
              <a:gd name="connsiteX4" fmla="*/ 2541310 w 3557511"/>
              <a:gd name="connsiteY4" fmla="*/ 791314 h 1212820"/>
              <a:gd name="connsiteX5" fmla="*/ 1815595 w 3557511"/>
              <a:gd name="connsiteY5" fmla="*/ 1212228 h 1212820"/>
              <a:gd name="connsiteX6" fmla="*/ 1191481 w 3557511"/>
              <a:gd name="connsiteY6" fmla="*/ 689714 h 1212820"/>
              <a:gd name="connsiteX7" fmla="*/ 262567 w 3557511"/>
              <a:gd name="connsiteY7" fmla="*/ 283314 h 1212820"/>
              <a:gd name="connsiteX8" fmla="*/ 50863 w 3557511"/>
              <a:gd name="connsiteY8" fmla="*/ 59363 h 1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511" h="1212820">
                <a:moveTo>
                  <a:pt x="0" y="0"/>
                </a:moveTo>
                <a:lnTo>
                  <a:pt x="3537584" y="0"/>
                </a:lnTo>
                <a:lnTo>
                  <a:pt x="3557310" y="65600"/>
                </a:lnTo>
                <a:cubicBezTo>
                  <a:pt x="3562148" y="242190"/>
                  <a:pt x="3479900" y="568762"/>
                  <a:pt x="3310567" y="689714"/>
                </a:cubicBezTo>
                <a:cubicBezTo>
                  <a:pt x="3141234" y="810666"/>
                  <a:pt x="2790472" y="704228"/>
                  <a:pt x="2541310" y="791314"/>
                </a:cubicBezTo>
                <a:cubicBezTo>
                  <a:pt x="2292148" y="878400"/>
                  <a:pt x="2040567" y="1229161"/>
                  <a:pt x="1815595" y="1212228"/>
                </a:cubicBezTo>
                <a:cubicBezTo>
                  <a:pt x="1590623" y="1195295"/>
                  <a:pt x="1450319" y="844533"/>
                  <a:pt x="1191481" y="689714"/>
                </a:cubicBezTo>
                <a:cubicBezTo>
                  <a:pt x="932643" y="534895"/>
                  <a:pt x="473024" y="508285"/>
                  <a:pt x="262567" y="283314"/>
                </a:cubicBezTo>
                <a:cubicBezTo>
                  <a:pt x="209953" y="227071"/>
                  <a:pt x="131334" y="148150"/>
                  <a:pt x="50863" y="59363"/>
                </a:cubicBezTo>
                <a:close/>
              </a:path>
            </a:pathLst>
          </a:custGeom>
          <a:solidFill>
            <a:srgbClr val="B6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41" name="标题 2"/>
          <p:cNvSpPr>
            <a:spLocks noGrp="1"/>
          </p:cNvSpPr>
          <p:nvPr/>
        </p:nvSpPr>
        <p:spPr>
          <a:xfrm>
            <a:off x="1721203" y="113339"/>
            <a:ext cx="1540959" cy="662006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总结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: 形状 4"/>
          <p:cNvSpPr/>
          <p:nvPr userDrawn="1"/>
        </p:nvSpPr>
        <p:spPr>
          <a:xfrm>
            <a:off x="494107" y="2"/>
            <a:ext cx="471321" cy="171975"/>
          </a:xfrm>
          <a:custGeom>
            <a:avLst/>
            <a:gdLst>
              <a:gd name="connsiteX0" fmla="*/ 0 w 1023457"/>
              <a:gd name="connsiteY0" fmla="*/ 0 h 373439"/>
              <a:gd name="connsiteX1" fmla="*/ 1023457 w 1023457"/>
              <a:gd name="connsiteY1" fmla="*/ 0 h 373439"/>
              <a:gd name="connsiteX2" fmla="*/ 1010074 w 1023457"/>
              <a:gd name="connsiteY2" fmla="*/ 43113 h 373439"/>
              <a:gd name="connsiteX3" fmla="*/ 511728 w 1023457"/>
              <a:gd name="connsiteY3" fmla="*/ 373439 h 373439"/>
              <a:gd name="connsiteX4" fmla="*/ 13383 w 1023457"/>
              <a:gd name="connsiteY4" fmla="*/ 43113 h 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57" h="373439">
                <a:moveTo>
                  <a:pt x="0" y="0"/>
                </a:moveTo>
                <a:lnTo>
                  <a:pt x="1023457" y="0"/>
                </a:lnTo>
                <a:lnTo>
                  <a:pt x="1010074" y="43113"/>
                </a:lnTo>
                <a:cubicBezTo>
                  <a:pt x="927968" y="237232"/>
                  <a:pt x="735755" y="373439"/>
                  <a:pt x="511728" y="373439"/>
                </a:cubicBezTo>
                <a:cubicBezTo>
                  <a:pt x="287702" y="373439"/>
                  <a:pt x="95488" y="237232"/>
                  <a:pt x="13383" y="43113"/>
                </a:cubicBezTo>
                <a:close/>
              </a:path>
            </a:pathLst>
          </a:custGeom>
          <a:solidFill>
            <a:srgbClr val="FAD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7" name="矩形 16"/>
          <p:cNvSpPr/>
          <p:nvPr/>
        </p:nvSpPr>
        <p:spPr>
          <a:xfrm>
            <a:off x="1921474" y="2523087"/>
            <a:ext cx="8501944" cy="1600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457200">
              <a:lnSpc>
                <a:spcPct val="130000"/>
              </a:lnSpc>
            </a:pPr>
            <a:r>
              <a:rPr lang="zh-CN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希望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以上内容</a:t>
            </a:r>
            <a:r>
              <a:rPr lang="zh-CN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能对大家有所帮助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，也希望大家四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六级都能取得好成绩！</a:t>
            </a:r>
            <a:endParaRPr lang="zh-CN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Freeform 36"/>
          <p:cNvSpPr>
            <a:spLocks noEditPoints="1"/>
          </p:cNvSpPr>
          <p:nvPr/>
        </p:nvSpPr>
        <p:spPr>
          <a:xfrm>
            <a:off x="2050940" y="4867471"/>
            <a:ext cx="375851" cy="368916"/>
          </a:xfrm>
          <a:custGeom>
            <a:avLst/>
            <a:gdLst>
              <a:gd name="T0" fmla="*/ 94 w 144"/>
              <a:gd name="T1" fmla="*/ 5 h 142"/>
              <a:gd name="T2" fmla="*/ 81 w 144"/>
              <a:gd name="T3" fmla="*/ 31 h 142"/>
              <a:gd name="T4" fmla="*/ 107 w 144"/>
              <a:gd name="T5" fmla="*/ 9 h 142"/>
              <a:gd name="T6" fmla="*/ 131 w 144"/>
              <a:gd name="T7" fmla="*/ 29 h 142"/>
              <a:gd name="T8" fmla="*/ 131 w 144"/>
              <a:gd name="T9" fmla="*/ 42 h 142"/>
              <a:gd name="T10" fmla="*/ 118 w 144"/>
              <a:gd name="T11" fmla="*/ 68 h 142"/>
              <a:gd name="T12" fmla="*/ 143 w 144"/>
              <a:gd name="T13" fmla="*/ 36 h 142"/>
              <a:gd name="T14" fmla="*/ 120 w 144"/>
              <a:gd name="T15" fmla="*/ 5 h 142"/>
              <a:gd name="T16" fmla="*/ 36 w 144"/>
              <a:gd name="T17" fmla="*/ 1 h 142"/>
              <a:gd name="T18" fmla="*/ 7 w 144"/>
              <a:gd name="T19" fmla="*/ 24 h 142"/>
              <a:gd name="T20" fmla="*/ 99 w 144"/>
              <a:gd name="T21" fmla="*/ 136 h 142"/>
              <a:gd name="T22" fmla="*/ 138 w 144"/>
              <a:gd name="T23" fmla="*/ 118 h 142"/>
              <a:gd name="T24" fmla="*/ 46 w 144"/>
              <a:gd name="T25" fmla="*/ 5 h 142"/>
              <a:gd name="T26" fmla="*/ 67 w 144"/>
              <a:gd name="T27" fmla="*/ 33 h 142"/>
              <a:gd name="T28" fmla="*/ 40 w 144"/>
              <a:gd name="T29" fmla="*/ 69 h 142"/>
              <a:gd name="T30" fmla="*/ 67 w 144"/>
              <a:gd name="T31" fmla="*/ 33 h 142"/>
              <a:gd name="T32" fmla="*/ 78 w 144"/>
              <a:gd name="T33" fmla="*/ 55 h 142"/>
              <a:gd name="T34" fmla="*/ 67 w 144"/>
              <a:gd name="T35" fmla="*/ 55 h 142"/>
              <a:gd name="T36" fmla="*/ 86 w 144"/>
              <a:gd name="T37" fmla="*/ 65 h 142"/>
              <a:gd name="T38" fmla="*/ 93 w 144"/>
              <a:gd name="T39" fmla="*/ 70 h 142"/>
              <a:gd name="T40" fmla="*/ 82 w 144"/>
              <a:gd name="T41" fmla="*/ 70 h 142"/>
              <a:gd name="T42" fmla="*/ 57 w 144"/>
              <a:gd name="T43" fmla="*/ 65 h 142"/>
              <a:gd name="T44" fmla="*/ 57 w 144"/>
              <a:gd name="T45" fmla="*/ 76 h 142"/>
              <a:gd name="T46" fmla="*/ 57 w 144"/>
              <a:gd name="T47" fmla="*/ 65 h 142"/>
              <a:gd name="T48" fmla="*/ 110 w 144"/>
              <a:gd name="T49" fmla="*/ 76 h 142"/>
              <a:gd name="T50" fmla="*/ 73 w 144"/>
              <a:gd name="T51" fmla="*/ 104 h 142"/>
              <a:gd name="T52" fmla="*/ 27 w 144"/>
              <a:gd name="T53" fmla="*/ 73 h 142"/>
              <a:gd name="T54" fmla="*/ 7 w 144"/>
              <a:gd name="T55" fmla="*/ 118 h 142"/>
              <a:gd name="T56" fmla="*/ 50 w 144"/>
              <a:gd name="T57" fmla="*/ 135 h 142"/>
              <a:gd name="T58" fmla="*/ 64 w 144"/>
              <a:gd name="T59" fmla="*/ 110 h 142"/>
              <a:gd name="T60" fmla="*/ 31 w 144"/>
              <a:gd name="T61" fmla="*/ 129 h 142"/>
              <a:gd name="T62" fmla="*/ 14 w 144"/>
              <a:gd name="T63" fmla="*/ 112 h 142"/>
              <a:gd name="T64" fmla="*/ 33 w 144"/>
              <a:gd name="T65" fmla="*/ 79 h 142"/>
              <a:gd name="T66" fmla="*/ 72 w 144"/>
              <a:gd name="T67" fmla="*/ 80 h 142"/>
              <a:gd name="T68" fmla="*/ 72 w 144"/>
              <a:gd name="T69" fmla="*/ 91 h 142"/>
              <a:gd name="T70" fmla="*/ 72 w 144"/>
              <a:gd name="T71" fmla="*/ 8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" h="142">
                <a:moveTo>
                  <a:pt x="107" y="0"/>
                </a:moveTo>
                <a:cubicBezTo>
                  <a:pt x="102" y="0"/>
                  <a:pt x="98" y="2"/>
                  <a:pt x="94" y="5"/>
                </a:cubicBezTo>
                <a:cubicBezTo>
                  <a:pt x="74" y="25"/>
                  <a:pt x="74" y="25"/>
                  <a:pt x="74" y="25"/>
                </a:cubicBezTo>
                <a:cubicBezTo>
                  <a:pt x="81" y="31"/>
                  <a:pt x="81" y="31"/>
                  <a:pt x="81" y="3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2" y="9"/>
                  <a:pt x="104" y="9"/>
                  <a:pt x="107" y="9"/>
                </a:cubicBezTo>
                <a:cubicBezTo>
                  <a:pt x="109" y="9"/>
                  <a:pt x="112" y="10"/>
                  <a:pt x="114" y="11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3" y="31"/>
                  <a:pt x="134" y="33"/>
                  <a:pt x="134" y="36"/>
                </a:cubicBezTo>
                <a:cubicBezTo>
                  <a:pt x="134" y="38"/>
                  <a:pt x="133" y="40"/>
                  <a:pt x="131" y="4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41" y="45"/>
                  <a:pt x="143" y="40"/>
                  <a:pt x="143" y="36"/>
                </a:cubicBezTo>
                <a:cubicBezTo>
                  <a:pt x="143" y="31"/>
                  <a:pt x="141" y="26"/>
                  <a:pt x="137" y="23"/>
                </a:cubicBezTo>
                <a:cubicBezTo>
                  <a:pt x="120" y="5"/>
                  <a:pt x="120" y="5"/>
                  <a:pt x="120" y="5"/>
                </a:cubicBezTo>
                <a:cubicBezTo>
                  <a:pt x="116" y="2"/>
                  <a:pt x="112" y="0"/>
                  <a:pt x="107" y="0"/>
                </a:cubicBezTo>
                <a:close/>
                <a:moveTo>
                  <a:pt x="36" y="1"/>
                </a:moveTo>
                <a:cubicBezTo>
                  <a:pt x="32" y="1"/>
                  <a:pt x="28" y="2"/>
                  <a:pt x="25" y="5"/>
                </a:cubicBezTo>
                <a:cubicBezTo>
                  <a:pt x="7" y="24"/>
                  <a:pt x="7" y="24"/>
                  <a:pt x="7" y="24"/>
                </a:cubicBezTo>
                <a:cubicBezTo>
                  <a:pt x="1" y="29"/>
                  <a:pt x="1" y="39"/>
                  <a:pt x="7" y="44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4" y="142"/>
                  <a:pt x="113" y="142"/>
                  <a:pt x="119" y="136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44" y="112"/>
                  <a:pt x="144" y="103"/>
                  <a:pt x="138" y="97"/>
                </a:cubicBezTo>
                <a:cubicBezTo>
                  <a:pt x="46" y="5"/>
                  <a:pt x="46" y="5"/>
                  <a:pt x="46" y="5"/>
                </a:cubicBezTo>
                <a:cubicBezTo>
                  <a:pt x="43" y="2"/>
                  <a:pt x="39" y="1"/>
                  <a:pt x="36" y="1"/>
                </a:cubicBezTo>
                <a:close/>
                <a:moveTo>
                  <a:pt x="67" y="33"/>
                </a:moveTo>
                <a:cubicBezTo>
                  <a:pt x="72" y="37"/>
                  <a:pt x="72" y="37"/>
                  <a:pt x="72" y="37"/>
                </a:cubicBezTo>
                <a:cubicBezTo>
                  <a:pt x="40" y="69"/>
                  <a:pt x="40" y="69"/>
                  <a:pt x="40" y="69"/>
                </a:cubicBezTo>
                <a:cubicBezTo>
                  <a:pt x="35" y="65"/>
                  <a:pt x="35" y="65"/>
                  <a:pt x="35" y="65"/>
                </a:cubicBezTo>
                <a:lnTo>
                  <a:pt x="67" y="33"/>
                </a:lnTo>
                <a:close/>
                <a:moveTo>
                  <a:pt x="72" y="50"/>
                </a:moveTo>
                <a:cubicBezTo>
                  <a:pt x="75" y="50"/>
                  <a:pt x="78" y="52"/>
                  <a:pt x="78" y="55"/>
                </a:cubicBezTo>
                <a:cubicBezTo>
                  <a:pt x="78" y="59"/>
                  <a:pt x="75" y="61"/>
                  <a:pt x="72" y="61"/>
                </a:cubicBezTo>
                <a:cubicBezTo>
                  <a:pt x="69" y="61"/>
                  <a:pt x="67" y="59"/>
                  <a:pt x="67" y="55"/>
                </a:cubicBezTo>
                <a:cubicBezTo>
                  <a:pt x="67" y="52"/>
                  <a:pt x="69" y="50"/>
                  <a:pt x="72" y="50"/>
                </a:cubicBezTo>
                <a:close/>
                <a:moveTo>
                  <a:pt x="86" y="65"/>
                </a:moveTo>
                <a:cubicBezTo>
                  <a:pt x="87" y="65"/>
                  <a:pt x="87" y="65"/>
                  <a:pt x="88" y="65"/>
                </a:cubicBezTo>
                <a:cubicBezTo>
                  <a:pt x="91" y="65"/>
                  <a:pt x="93" y="67"/>
                  <a:pt x="93" y="70"/>
                </a:cubicBezTo>
                <a:cubicBezTo>
                  <a:pt x="93" y="74"/>
                  <a:pt x="91" y="76"/>
                  <a:pt x="88" y="76"/>
                </a:cubicBezTo>
                <a:cubicBezTo>
                  <a:pt x="84" y="76"/>
                  <a:pt x="82" y="74"/>
                  <a:pt x="82" y="70"/>
                </a:cubicBezTo>
                <a:cubicBezTo>
                  <a:pt x="82" y="68"/>
                  <a:pt x="84" y="66"/>
                  <a:pt x="86" y="65"/>
                </a:cubicBezTo>
                <a:close/>
                <a:moveTo>
                  <a:pt x="57" y="65"/>
                </a:moveTo>
                <a:cubicBezTo>
                  <a:pt x="60" y="65"/>
                  <a:pt x="63" y="68"/>
                  <a:pt x="63" y="71"/>
                </a:cubicBezTo>
                <a:cubicBezTo>
                  <a:pt x="63" y="74"/>
                  <a:pt x="60" y="76"/>
                  <a:pt x="57" y="76"/>
                </a:cubicBezTo>
                <a:cubicBezTo>
                  <a:pt x="54" y="76"/>
                  <a:pt x="52" y="74"/>
                  <a:pt x="52" y="71"/>
                </a:cubicBezTo>
                <a:cubicBezTo>
                  <a:pt x="52" y="68"/>
                  <a:pt x="54" y="65"/>
                  <a:pt x="57" y="65"/>
                </a:cubicBezTo>
                <a:close/>
                <a:moveTo>
                  <a:pt x="105" y="72"/>
                </a:moveTo>
                <a:cubicBezTo>
                  <a:pt x="110" y="76"/>
                  <a:pt x="110" y="76"/>
                  <a:pt x="110" y="76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73" y="104"/>
                  <a:pt x="73" y="104"/>
                  <a:pt x="73" y="104"/>
                </a:cubicBezTo>
                <a:lnTo>
                  <a:pt x="105" y="72"/>
                </a:lnTo>
                <a:close/>
                <a:moveTo>
                  <a:pt x="27" y="73"/>
                </a:moveTo>
                <a:cubicBezTo>
                  <a:pt x="7" y="92"/>
                  <a:pt x="7" y="92"/>
                  <a:pt x="7" y="92"/>
                </a:cubicBezTo>
                <a:cubicBezTo>
                  <a:pt x="0" y="99"/>
                  <a:pt x="0" y="111"/>
                  <a:pt x="7" y="118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32" y="142"/>
                  <a:pt x="43" y="142"/>
                  <a:pt x="50" y="135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0" y="133"/>
                  <a:pt x="35" y="133"/>
                  <a:pt x="31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0" y="108"/>
                  <a:pt x="10" y="102"/>
                  <a:pt x="13" y="98"/>
                </a:cubicBezTo>
                <a:cubicBezTo>
                  <a:pt x="33" y="79"/>
                  <a:pt x="33" y="79"/>
                  <a:pt x="33" y="79"/>
                </a:cubicBezTo>
                <a:lnTo>
                  <a:pt x="27" y="73"/>
                </a:lnTo>
                <a:close/>
                <a:moveTo>
                  <a:pt x="72" y="80"/>
                </a:moveTo>
                <a:cubicBezTo>
                  <a:pt x="75" y="80"/>
                  <a:pt x="78" y="83"/>
                  <a:pt x="78" y="86"/>
                </a:cubicBezTo>
                <a:cubicBezTo>
                  <a:pt x="78" y="89"/>
                  <a:pt x="75" y="91"/>
                  <a:pt x="72" y="91"/>
                </a:cubicBezTo>
                <a:cubicBezTo>
                  <a:pt x="69" y="91"/>
                  <a:pt x="67" y="89"/>
                  <a:pt x="67" y="86"/>
                </a:cubicBezTo>
                <a:cubicBezTo>
                  <a:pt x="67" y="83"/>
                  <a:pt x="69" y="80"/>
                  <a:pt x="72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4" name="Freeform 37"/>
          <p:cNvSpPr>
            <a:spLocks noEditPoints="1"/>
          </p:cNvSpPr>
          <p:nvPr/>
        </p:nvSpPr>
        <p:spPr>
          <a:xfrm>
            <a:off x="6631616" y="4785922"/>
            <a:ext cx="420292" cy="532015"/>
          </a:xfrm>
          <a:custGeom>
            <a:avLst/>
            <a:gdLst>
              <a:gd name="T0" fmla="*/ 36 w 126"/>
              <a:gd name="T1" fmla="*/ 13 h 160"/>
              <a:gd name="T2" fmla="*/ 65 w 126"/>
              <a:gd name="T3" fmla="*/ 18 h 160"/>
              <a:gd name="T4" fmla="*/ 49 w 126"/>
              <a:gd name="T5" fmla="*/ 0 h 160"/>
              <a:gd name="T6" fmla="*/ 38 w 126"/>
              <a:gd name="T7" fmla="*/ 40 h 160"/>
              <a:gd name="T8" fmla="*/ 21 w 126"/>
              <a:gd name="T9" fmla="*/ 80 h 160"/>
              <a:gd name="T10" fmla="*/ 49 w 126"/>
              <a:gd name="T11" fmla="*/ 102 h 160"/>
              <a:gd name="T12" fmla="*/ 37 w 126"/>
              <a:gd name="T13" fmla="*/ 74 h 160"/>
              <a:gd name="T14" fmla="*/ 103 w 126"/>
              <a:gd name="T15" fmla="*/ 119 h 160"/>
              <a:gd name="T16" fmla="*/ 121 w 126"/>
              <a:gd name="T17" fmla="*/ 125 h 160"/>
              <a:gd name="T18" fmla="*/ 121 w 126"/>
              <a:gd name="T19" fmla="*/ 115 h 160"/>
              <a:gd name="T20" fmla="*/ 105 w 126"/>
              <a:gd name="T21" fmla="*/ 82 h 160"/>
              <a:gd name="T22" fmla="*/ 72 w 126"/>
              <a:gd name="T23" fmla="*/ 69 h 160"/>
              <a:gd name="T24" fmla="*/ 48 w 126"/>
              <a:gd name="T25" fmla="*/ 35 h 160"/>
              <a:gd name="T26" fmla="*/ 4 w 126"/>
              <a:gd name="T27" fmla="*/ 41 h 160"/>
              <a:gd name="T28" fmla="*/ 7 w 126"/>
              <a:gd name="T29" fmla="*/ 49 h 160"/>
              <a:gd name="T30" fmla="*/ 20 w 126"/>
              <a:gd name="T31" fmla="*/ 54 h 160"/>
              <a:gd name="T32" fmla="*/ 27 w 126"/>
              <a:gd name="T33" fmla="*/ 49 h 160"/>
              <a:gd name="T34" fmla="*/ 11 w 126"/>
              <a:gd name="T35" fmla="*/ 40 h 160"/>
              <a:gd name="T36" fmla="*/ 49 w 126"/>
              <a:gd name="T37" fmla="*/ 79 h 160"/>
              <a:gd name="T38" fmla="*/ 56 w 126"/>
              <a:gd name="T39" fmla="*/ 88 h 160"/>
              <a:gd name="T40" fmla="*/ 54 w 126"/>
              <a:gd name="T41" fmla="*/ 151 h 160"/>
              <a:gd name="T42" fmla="*/ 29 w 126"/>
              <a:gd name="T43" fmla="*/ 100 h 160"/>
              <a:gd name="T44" fmla="*/ 14 w 126"/>
              <a:gd name="T45" fmla="*/ 119 h 160"/>
              <a:gd name="T46" fmla="*/ 95 w 126"/>
              <a:gd name="T47" fmla="*/ 119 h 160"/>
              <a:gd name="T48" fmla="*/ 54 w 126"/>
              <a:gd name="T49" fmla="*/ 110 h 160"/>
              <a:gd name="T50" fmla="*/ 54 w 126"/>
              <a:gd name="T51" fmla="*/ 128 h 160"/>
              <a:gd name="T52" fmla="*/ 54 w 126"/>
              <a:gd name="T53" fmla="*/ 110 h 160"/>
              <a:gd name="T54" fmla="*/ 94 w 126"/>
              <a:gd name="T55" fmla="*/ 144 h 160"/>
              <a:gd name="T56" fmla="*/ 125 w 126"/>
              <a:gd name="T57" fmla="*/ 144 h 160"/>
              <a:gd name="T58" fmla="*/ 109 w 126"/>
              <a:gd name="T59" fmla="*/ 138 h 160"/>
              <a:gd name="T60" fmla="*/ 109 w 126"/>
              <a:gd name="T61" fmla="*/ 151 h 160"/>
              <a:gd name="T62" fmla="*/ 109 w 126"/>
              <a:gd name="T63" fmla="*/ 13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6" h="160">
                <a:moveTo>
                  <a:pt x="49" y="0"/>
                </a:moveTo>
                <a:cubicBezTo>
                  <a:pt x="42" y="0"/>
                  <a:pt x="37" y="6"/>
                  <a:pt x="36" y="13"/>
                </a:cubicBezTo>
                <a:cubicBezTo>
                  <a:pt x="35" y="22"/>
                  <a:pt x="41" y="30"/>
                  <a:pt x="49" y="31"/>
                </a:cubicBezTo>
                <a:cubicBezTo>
                  <a:pt x="57" y="32"/>
                  <a:pt x="64" y="26"/>
                  <a:pt x="65" y="18"/>
                </a:cubicBezTo>
                <a:cubicBezTo>
                  <a:pt x="66" y="9"/>
                  <a:pt x="60" y="1"/>
                  <a:pt x="52" y="0"/>
                </a:cubicBezTo>
                <a:cubicBezTo>
                  <a:pt x="51" y="0"/>
                  <a:pt x="50" y="0"/>
                  <a:pt x="49" y="0"/>
                </a:cubicBezTo>
                <a:close/>
                <a:moveTo>
                  <a:pt x="48" y="35"/>
                </a:moveTo>
                <a:cubicBezTo>
                  <a:pt x="43" y="35"/>
                  <a:pt x="40" y="36"/>
                  <a:pt x="38" y="40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4"/>
                  <a:pt x="19" y="78"/>
                  <a:pt x="21" y="80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40" y="104"/>
                  <a:pt x="45" y="105"/>
                  <a:pt x="49" y="102"/>
                </a:cubicBezTo>
                <a:cubicBezTo>
                  <a:pt x="52" y="100"/>
                  <a:pt x="52" y="95"/>
                  <a:pt x="50" y="91"/>
                </a:cubicBezTo>
                <a:cubicBezTo>
                  <a:pt x="37" y="74"/>
                  <a:pt x="37" y="74"/>
                  <a:pt x="37" y="74"/>
                </a:cubicBezTo>
                <a:cubicBezTo>
                  <a:pt x="43" y="72"/>
                  <a:pt x="49" y="72"/>
                  <a:pt x="55" y="72"/>
                </a:cubicBezTo>
                <a:cubicBezTo>
                  <a:pt x="81" y="72"/>
                  <a:pt x="103" y="93"/>
                  <a:pt x="103" y="119"/>
                </a:cubicBezTo>
                <a:cubicBezTo>
                  <a:pt x="103" y="121"/>
                  <a:pt x="103" y="123"/>
                  <a:pt x="103" y="125"/>
                </a:cubicBezTo>
                <a:cubicBezTo>
                  <a:pt x="108" y="122"/>
                  <a:pt x="114" y="122"/>
                  <a:pt x="121" y="125"/>
                </a:cubicBezTo>
                <a:cubicBezTo>
                  <a:pt x="126" y="125"/>
                  <a:pt x="125" y="122"/>
                  <a:pt x="125" y="119"/>
                </a:cubicBezTo>
                <a:cubicBezTo>
                  <a:pt x="125" y="117"/>
                  <a:pt x="123" y="115"/>
                  <a:pt x="121" y="115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08" y="92"/>
                  <a:pt x="105" y="82"/>
                </a:cubicBezTo>
                <a:cubicBezTo>
                  <a:pt x="104" y="79"/>
                  <a:pt x="102" y="74"/>
                  <a:pt x="97" y="74"/>
                </a:cubicBezTo>
                <a:cubicBezTo>
                  <a:pt x="92" y="73"/>
                  <a:pt x="79" y="70"/>
                  <a:pt x="72" y="69"/>
                </a:cubicBezTo>
                <a:cubicBezTo>
                  <a:pt x="72" y="69"/>
                  <a:pt x="70" y="58"/>
                  <a:pt x="68" y="49"/>
                </a:cubicBezTo>
                <a:cubicBezTo>
                  <a:pt x="66" y="38"/>
                  <a:pt x="57" y="36"/>
                  <a:pt x="48" y="35"/>
                </a:cubicBezTo>
                <a:close/>
                <a:moveTo>
                  <a:pt x="11" y="40"/>
                </a:moveTo>
                <a:cubicBezTo>
                  <a:pt x="9" y="40"/>
                  <a:pt x="6" y="40"/>
                  <a:pt x="4" y="41"/>
                </a:cubicBezTo>
                <a:cubicBezTo>
                  <a:pt x="2" y="41"/>
                  <a:pt x="0" y="44"/>
                  <a:pt x="1" y="47"/>
                </a:cubicBezTo>
                <a:cubicBezTo>
                  <a:pt x="1" y="49"/>
                  <a:pt x="5" y="50"/>
                  <a:pt x="7" y="49"/>
                </a:cubicBezTo>
                <a:cubicBezTo>
                  <a:pt x="9" y="48"/>
                  <a:pt x="12" y="49"/>
                  <a:pt x="15" y="50"/>
                </a:cubicBezTo>
                <a:cubicBezTo>
                  <a:pt x="17" y="50"/>
                  <a:pt x="18" y="52"/>
                  <a:pt x="20" y="54"/>
                </a:cubicBezTo>
                <a:cubicBezTo>
                  <a:pt x="21" y="56"/>
                  <a:pt x="24" y="56"/>
                  <a:pt x="26" y="55"/>
                </a:cubicBezTo>
                <a:cubicBezTo>
                  <a:pt x="28" y="54"/>
                  <a:pt x="28" y="51"/>
                  <a:pt x="27" y="49"/>
                </a:cubicBezTo>
                <a:cubicBezTo>
                  <a:pt x="25" y="46"/>
                  <a:pt x="22" y="43"/>
                  <a:pt x="19" y="42"/>
                </a:cubicBezTo>
                <a:cubicBezTo>
                  <a:pt x="16" y="41"/>
                  <a:pt x="14" y="40"/>
                  <a:pt x="11" y="40"/>
                </a:cubicBezTo>
                <a:close/>
                <a:moveTo>
                  <a:pt x="54" y="79"/>
                </a:moveTo>
                <a:cubicBezTo>
                  <a:pt x="52" y="79"/>
                  <a:pt x="51" y="79"/>
                  <a:pt x="49" y="79"/>
                </a:cubicBezTo>
                <a:cubicBezTo>
                  <a:pt x="55" y="87"/>
                  <a:pt x="55" y="87"/>
                  <a:pt x="55" y="87"/>
                </a:cubicBezTo>
                <a:cubicBezTo>
                  <a:pt x="55" y="87"/>
                  <a:pt x="55" y="88"/>
                  <a:pt x="56" y="88"/>
                </a:cubicBezTo>
                <a:cubicBezTo>
                  <a:pt x="72" y="89"/>
                  <a:pt x="86" y="103"/>
                  <a:pt x="86" y="119"/>
                </a:cubicBezTo>
                <a:cubicBezTo>
                  <a:pt x="86" y="137"/>
                  <a:pt x="71" y="151"/>
                  <a:pt x="54" y="151"/>
                </a:cubicBezTo>
                <a:cubicBezTo>
                  <a:pt x="37" y="151"/>
                  <a:pt x="23" y="137"/>
                  <a:pt x="23" y="119"/>
                </a:cubicBezTo>
                <a:cubicBezTo>
                  <a:pt x="23" y="112"/>
                  <a:pt x="25" y="105"/>
                  <a:pt x="29" y="100"/>
                </a:cubicBezTo>
                <a:cubicBezTo>
                  <a:pt x="24" y="93"/>
                  <a:pt x="24" y="93"/>
                  <a:pt x="24" y="93"/>
                </a:cubicBezTo>
                <a:cubicBezTo>
                  <a:pt x="17" y="100"/>
                  <a:pt x="14" y="109"/>
                  <a:pt x="14" y="119"/>
                </a:cubicBezTo>
                <a:cubicBezTo>
                  <a:pt x="14" y="142"/>
                  <a:pt x="32" y="160"/>
                  <a:pt x="54" y="160"/>
                </a:cubicBezTo>
                <a:cubicBezTo>
                  <a:pt x="76" y="160"/>
                  <a:pt x="95" y="142"/>
                  <a:pt x="95" y="119"/>
                </a:cubicBezTo>
                <a:cubicBezTo>
                  <a:pt x="95" y="97"/>
                  <a:pt x="76" y="79"/>
                  <a:pt x="54" y="79"/>
                </a:cubicBezTo>
                <a:close/>
                <a:moveTo>
                  <a:pt x="54" y="110"/>
                </a:moveTo>
                <a:cubicBezTo>
                  <a:pt x="49" y="110"/>
                  <a:pt x="45" y="115"/>
                  <a:pt x="45" y="119"/>
                </a:cubicBezTo>
                <a:cubicBezTo>
                  <a:pt x="45" y="124"/>
                  <a:pt x="49" y="128"/>
                  <a:pt x="54" y="128"/>
                </a:cubicBezTo>
                <a:cubicBezTo>
                  <a:pt x="59" y="128"/>
                  <a:pt x="63" y="124"/>
                  <a:pt x="63" y="119"/>
                </a:cubicBezTo>
                <a:cubicBezTo>
                  <a:pt x="63" y="115"/>
                  <a:pt x="59" y="110"/>
                  <a:pt x="54" y="110"/>
                </a:cubicBezTo>
                <a:close/>
                <a:moveTo>
                  <a:pt x="109" y="129"/>
                </a:moveTo>
                <a:cubicBezTo>
                  <a:pt x="101" y="129"/>
                  <a:pt x="94" y="136"/>
                  <a:pt x="94" y="144"/>
                </a:cubicBezTo>
                <a:cubicBezTo>
                  <a:pt x="94" y="153"/>
                  <a:pt x="101" y="160"/>
                  <a:pt x="109" y="160"/>
                </a:cubicBezTo>
                <a:cubicBezTo>
                  <a:pt x="118" y="160"/>
                  <a:pt x="125" y="153"/>
                  <a:pt x="125" y="144"/>
                </a:cubicBezTo>
                <a:cubicBezTo>
                  <a:pt x="125" y="136"/>
                  <a:pt x="118" y="129"/>
                  <a:pt x="109" y="129"/>
                </a:cubicBezTo>
                <a:close/>
                <a:moveTo>
                  <a:pt x="109" y="138"/>
                </a:moveTo>
                <a:cubicBezTo>
                  <a:pt x="113" y="138"/>
                  <a:pt x="116" y="141"/>
                  <a:pt x="116" y="144"/>
                </a:cubicBezTo>
                <a:cubicBezTo>
                  <a:pt x="116" y="148"/>
                  <a:pt x="113" y="151"/>
                  <a:pt x="109" y="151"/>
                </a:cubicBezTo>
                <a:cubicBezTo>
                  <a:pt x="106" y="151"/>
                  <a:pt x="103" y="148"/>
                  <a:pt x="103" y="144"/>
                </a:cubicBezTo>
                <a:cubicBezTo>
                  <a:pt x="103" y="141"/>
                  <a:pt x="106" y="138"/>
                  <a:pt x="109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grpSp>
        <p:nvGrpSpPr>
          <p:cNvPr id="3" name="组合 2"/>
          <p:cNvGrpSpPr/>
          <p:nvPr/>
        </p:nvGrpSpPr>
        <p:grpSpPr>
          <a:xfrm>
            <a:off x="0" y="-14073"/>
            <a:ext cx="12192000" cy="6886146"/>
            <a:chOff x="0" y="-22057"/>
            <a:chExt cx="12192000" cy="6886146"/>
          </a:xfrm>
        </p:grpSpPr>
        <p:grpSp>
          <p:nvGrpSpPr>
            <p:cNvPr id="4" name="组合 3"/>
            <p:cNvGrpSpPr/>
            <p:nvPr/>
          </p:nvGrpSpPr>
          <p:grpSpPr>
            <a:xfrm flipH="1">
              <a:off x="424993" y="168743"/>
              <a:ext cx="975056" cy="1699949"/>
              <a:chOff x="7719218" y="-2781300"/>
              <a:chExt cx="929684" cy="1620846"/>
            </a:xfrm>
            <a:solidFill>
              <a:srgbClr val="B6DBE4"/>
            </a:solidFill>
          </p:grpSpPr>
          <p:grpSp>
            <p:nvGrpSpPr>
              <p:cNvPr id="135" name="组合 134"/>
              <p:cNvGrpSpPr/>
              <p:nvPr/>
            </p:nvGrpSpPr>
            <p:grpSpPr>
              <a:xfrm>
                <a:off x="7719218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206" name="椭圆 205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7" name="椭圆 206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8" name="椭圆 207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9" name="椭圆 208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0" name="椭圆 209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1" name="椭圆 210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2" name="椭圆 211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4" name="椭圆 213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6" name="椭圆 215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7" name="椭圆 216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8" name="椭圆 217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36" name="组合 135"/>
              <p:cNvGrpSpPr/>
              <p:nvPr/>
            </p:nvGrpSpPr>
            <p:grpSpPr>
              <a:xfrm>
                <a:off x="7896009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93" name="椭圆 192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4" name="椭圆 193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5" name="椭圆 194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6" name="椭圆 195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7" name="椭圆 196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8" name="椭圆 197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9" name="椭圆 198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1" name="椭圆 200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3" name="椭圆 202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4" name="椭圆 203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37" name="组合 136"/>
              <p:cNvGrpSpPr/>
              <p:nvPr/>
            </p:nvGrpSpPr>
            <p:grpSpPr>
              <a:xfrm>
                <a:off x="8072800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80" name="椭圆 179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1" name="椭圆 180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2" name="椭圆 181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3" name="椭圆 182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5" name="椭圆 184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7" name="椭圆 186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8" name="椭圆 187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9" name="椭圆 188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0" name="椭圆 189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2" name="椭圆 191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38" name="组合 137"/>
              <p:cNvGrpSpPr/>
              <p:nvPr/>
            </p:nvGrpSpPr>
            <p:grpSpPr>
              <a:xfrm>
                <a:off x="8249591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9" name="椭圆 168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1" name="椭圆 170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2" name="椭圆 171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3" name="椭圆 172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8" name="椭圆 177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9" name="椭圆 178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39" name="组合 138"/>
              <p:cNvGrpSpPr/>
              <p:nvPr/>
            </p:nvGrpSpPr>
            <p:grpSpPr>
              <a:xfrm>
                <a:off x="842638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54" name="椭圆 153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5" name="椭圆 154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6" name="椭圆 155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7" name="椭圆 156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8" name="椭圆 157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9" name="椭圆 158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0" name="椭圆 159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1" name="椭圆 160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2" name="椭圆 161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4" name="椭圆 163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5" name="椭圆 164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860317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41" name="椭圆 140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2" name="椭圆 141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3" name="椭圆 142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4" name="椭圆 143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0" name="椭圆 149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3" name="椭圆 152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 rot="16200000" flipH="1">
              <a:off x="10460758" y="5089577"/>
              <a:ext cx="929684" cy="1620846"/>
              <a:chOff x="7719218" y="-2781300"/>
              <a:chExt cx="929684" cy="1620846"/>
            </a:xfrm>
            <a:solidFill>
              <a:srgbClr val="C9CDE9"/>
            </a:solidFill>
          </p:grpSpPr>
          <p:grpSp>
            <p:nvGrpSpPr>
              <p:cNvPr id="51" name="组合 50"/>
              <p:cNvGrpSpPr/>
              <p:nvPr/>
            </p:nvGrpSpPr>
            <p:grpSpPr>
              <a:xfrm>
                <a:off x="7719218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22" name="椭圆 121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6" name="椭圆 125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7" name="椭圆 126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2" name="椭圆 131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7896009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09" name="椭圆 108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0" name="椭圆 109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6" name="椭圆 115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9" name="椭圆 118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8072800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8249591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842638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860317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sp>
          <p:nvSpPr>
            <p:cNvPr id="6" name="圆: 空心 5"/>
            <p:cNvSpPr/>
            <p:nvPr/>
          </p:nvSpPr>
          <p:spPr>
            <a:xfrm flipH="1">
              <a:off x="10442418" y="4558380"/>
              <a:ext cx="799322" cy="799322"/>
            </a:xfrm>
            <a:prstGeom prst="donut">
              <a:avLst>
                <a:gd name="adj" fmla="val 17446"/>
              </a:avLst>
            </a:prstGeom>
            <a:solidFill>
              <a:srgbClr val="FAD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7" name="加号 6"/>
            <p:cNvSpPr/>
            <p:nvPr/>
          </p:nvSpPr>
          <p:spPr>
            <a:xfrm flipH="1">
              <a:off x="8138159" y="4965946"/>
              <a:ext cx="288418" cy="288418"/>
            </a:xfrm>
            <a:prstGeom prst="mathPlus">
              <a:avLst>
                <a:gd name="adj1" fmla="val 8039"/>
              </a:avLst>
            </a:prstGeom>
            <a:solidFill>
              <a:srgbClr val="B6D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8" name="加号 7"/>
            <p:cNvSpPr/>
            <p:nvPr/>
          </p:nvSpPr>
          <p:spPr>
            <a:xfrm flipH="1">
              <a:off x="8983602" y="5710427"/>
              <a:ext cx="288418" cy="288418"/>
            </a:xfrm>
            <a:prstGeom prst="mathPlus">
              <a:avLst>
                <a:gd name="adj1" fmla="val 8039"/>
              </a:avLst>
            </a:prstGeom>
            <a:solidFill>
              <a:srgbClr val="B6D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grpSp>
          <p:nvGrpSpPr>
            <p:cNvPr id="9" name="组合 8"/>
            <p:cNvGrpSpPr/>
            <p:nvPr/>
          </p:nvGrpSpPr>
          <p:grpSpPr>
            <a:xfrm flipH="1">
              <a:off x="1704794" y="1213773"/>
              <a:ext cx="493687" cy="898215"/>
              <a:chOff x="10336443" y="631243"/>
              <a:chExt cx="601494" cy="1094359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10336443" y="631243"/>
                <a:ext cx="601494" cy="263997"/>
                <a:chOff x="10336443" y="631243"/>
                <a:chExt cx="601494" cy="263997"/>
              </a:xfrm>
              <a:solidFill>
                <a:srgbClr val="FADEDA"/>
              </a:solidFill>
            </p:grpSpPr>
            <p:sp>
              <p:nvSpPr>
                <p:cNvPr id="49" name="乘号 48"/>
                <p:cNvSpPr/>
                <p:nvPr/>
              </p:nvSpPr>
              <p:spPr>
                <a:xfrm>
                  <a:off x="10336443" y="631243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50" name="乘号 49"/>
                <p:cNvSpPr/>
                <p:nvPr/>
              </p:nvSpPr>
              <p:spPr>
                <a:xfrm>
                  <a:off x="10673940" y="631243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10336443" y="1046424"/>
                <a:ext cx="601494" cy="263997"/>
                <a:chOff x="10336443" y="1168609"/>
                <a:chExt cx="601494" cy="263997"/>
              </a:xfrm>
              <a:solidFill>
                <a:srgbClr val="FADEDA"/>
              </a:solidFill>
            </p:grpSpPr>
            <p:sp>
              <p:nvSpPr>
                <p:cNvPr id="47" name="乘号 46"/>
                <p:cNvSpPr/>
                <p:nvPr/>
              </p:nvSpPr>
              <p:spPr>
                <a:xfrm>
                  <a:off x="10336443" y="1168609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48" name="乘号 47"/>
                <p:cNvSpPr/>
                <p:nvPr/>
              </p:nvSpPr>
              <p:spPr>
                <a:xfrm>
                  <a:off x="10673940" y="1168609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0336443" y="1461605"/>
                <a:ext cx="601494" cy="263997"/>
                <a:chOff x="10336443" y="1693107"/>
                <a:chExt cx="601494" cy="263997"/>
              </a:xfrm>
              <a:solidFill>
                <a:srgbClr val="FADEDA"/>
              </a:solidFill>
            </p:grpSpPr>
            <p:sp>
              <p:nvSpPr>
                <p:cNvPr id="45" name="乘号 44"/>
                <p:cNvSpPr/>
                <p:nvPr/>
              </p:nvSpPr>
              <p:spPr>
                <a:xfrm>
                  <a:off x="10336443" y="1693107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46" name="乘号 45"/>
                <p:cNvSpPr/>
                <p:nvPr/>
              </p:nvSpPr>
              <p:spPr>
                <a:xfrm>
                  <a:off x="10673940" y="1693107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 flipH="1">
              <a:off x="0" y="-22057"/>
              <a:ext cx="12192000" cy="6886146"/>
              <a:chOff x="0" y="-22057"/>
              <a:chExt cx="12192000" cy="6886146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7768103" y="3745211"/>
                <a:ext cx="4423897" cy="3118878"/>
              </a:xfrm>
              <a:custGeom>
                <a:avLst/>
                <a:gdLst>
                  <a:gd name="connsiteX0" fmla="*/ 4423897 w 4423897"/>
                  <a:gd name="connsiteY0" fmla="*/ 0 h 3118878"/>
                  <a:gd name="connsiteX1" fmla="*/ 4423897 w 4423897"/>
                  <a:gd name="connsiteY1" fmla="*/ 3118878 h 3118878"/>
                  <a:gd name="connsiteX2" fmla="*/ 69222 w 4423897"/>
                  <a:gd name="connsiteY2" fmla="*/ 3118878 h 3118878"/>
                  <a:gd name="connsiteX3" fmla="*/ 46933 w 4423897"/>
                  <a:gd name="connsiteY3" fmla="*/ 3091340 h 3118878"/>
                  <a:gd name="connsiteX4" fmla="*/ 11555 w 4423897"/>
                  <a:gd name="connsiteY4" fmla="*/ 2905375 h 3118878"/>
                  <a:gd name="connsiteX5" fmla="*/ 476011 w 4423897"/>
                  <a:gd name="connsiteY5" fmla="*/ 2310289 h 3118878"/>
                  <a:gd name="connsiteX6" fmla="*/ 2420926 w 4423897"/>
                  <a:gd name="connsiteY6" fmla="*/ 2063546 h 3118878"/>
                  <a:gd name="connsiteX7" fmla="*/ 3480468 w 4423897"/>
                  <a:gd name="connsiteY7" fmla="*/ 263775 h 3118878"/>
                  <a:gd name="connsiteX8" fmla="*/ 4384890 w 4423897"/>
                  <a:gd name="connsiteY8" fmla="*/ 704 h 311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897" h="3118878">
                    <a:moveTo>
                      <a:pt x="4423897" y="0"/>
                    </a:moveTo>
                    <a:lnTo>
                      <a:pt x="4423897" y="3118878"/>
                    </a:lnTo>
                    <a:lnTo>
                      <a:pt x="69222" y="3118878"/>
                    </a:lnTo>
                    <a:lnTo>
                      <a:pt x="46933" y="3091340"/>
                    </a:lnTo>
                    <a:cubicBezTo>
                      <a:pt x="10345" y="3040842"/>
                      <a:pt x="-16265" y="2981575"/>
                      <a:pt x="11555" y="2905375"/>
                    </a:cubicBezTo>
                    <a:cubicBezTo>
                      <a:pt x="67193" y="2752975"/>
                      <a:pt x="74449" y="2450594"/>
                      <a:pt x="476011" y="2310289"/>
                    </a:cubicBezTo>
                    <a:cubicBezTo>
                      <a:pt x="877573" y="2169984"/>
                      <a:pt x="1920183" y="2404632"/>
                      <a:pt x="2420926" y="2063546"/>
                    </a:cubicBezTo>
                    <a:cubicBezTo>
                      <a:pt x="2921669" y="1722460"/>
                      <a:pt x="3013592" y="592765"/>
                      <a:pt x="3480468" y="263775"/>
                    </a:cubicBezTo>
                    <a:cubicBezTo>
                      <a:pt x="3713906" y="99280"/>
                      <a:pt x="4054992" y="20661"/>
                      <a:pt x="4384890" y="704"/>
                    </a:cubicBez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1" y="-22057"/>
                <a:ext cx="3557737" cy="1809824"/>
              </a:xfrm>
              <a:custGeom>
                <a:avLst/>
                <a:gdLst>
                  <a:gd name="connsiteX0" fmla="*/ 0 w 3557737"/>
                  <a:gd name="connsiteY0" fmla="*/ 0 h 1809824"/>
                  <a:gd name="connsiteX1" fmla="*/ 3557737 w 3557737"/>
                  <a:gd name="connsiteY1" fmla="*/ 0 h 1809824"/>
                  <a:gd name="connsiteX2" fmla="*/ 3529580 w 3557737"/>
                  <a:gd name="connsiteY2" fmla="*/ 29541 h 1809824"/>
                  <a:gd name="connsiteX3" fmla="*/ 2409371 w 3557737"/>
                  <a:gd name="connsiteY3" fmla="*/ 1067086 h 1809824"/>
                  <a:gd name="connsiteX4" fmla="*/ 1553029 w 3557737"/>
                  <a:gd name="connsiteY4" fmla="*/ 1038057 h 1809824"/>
                  <a:gd name="connsiteX5" fmla="*/ 595086 w 3557737"/>
                  <a:gd name="connsiteY5" fmla="*/ 1807314 h 1809824"/>
                  <a:gd name="connsiteX6" fmla="*/ 75888 w 3557737"/>
                  <a:gd name="connsiteY6" fmla="*/ 1683022 h 1809824"/>
                  <a:gd name="connsiteX7" fmla="*/ 0 w 3557737"/>
                  <a:gd name="connsiteY7" fmla="*/ 1647555 h 180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7737" h="1809824">
                    <a:moveTo>
                      <a:pt x="0" y="0"/>
                    </a:moveTo>
                    <a:lnTo>
                      <a:pt x="3557737" y="0"/>
                    </a:lnTo>
                    <a:lnTo>
                      <a:pt x="3529580" y="29541"/>
                    </a:lnTo>
                    <a:cubicBezTo>
                      <a:pt x="3189514" y="386275"/>
                      <a:pt x="2690585" y="905615"/>
                      <a:pt x="2409371" y="1067086"/>
                    </a:cubicBezTo>
                    <a:cubicBezTo>
                      <a:pt x="2034419" y="1282381"/>
                      <a:pt x="1855410" y="914686"/>
                      <a:pt x="1553029" y="1038057"/>
                    </a:cubicBezTo>
                    <a:cubicBezTo>
                      <a:pt x="1250648" y="1161428"/>
                      <a:pt x="972457" y="1766190"/>
                      <a:pt x="595086" y="1807314"/>
                    </a:cubicBezTo>
                    <a:cubicBezTo>
                      <a:pt x="453572" y="1822736"/>
                      <a:pt x="266474" y="1765359"/>
                      <a:pt x="75888" y="1683022"/>
                    </a:cubicBezTo>
                    <a:lnTo>
                      <a:pt x="0" y="1647555"/>
                    </a:lnTo>
                    <a:close/>
                  </a:path>
                </a:pathLst>
              </a:custGeom>
              <a:solidFill>
                <a:srgbClr val="C9CD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2117777" y="-22057"/>
                <a:ext cx="3557511" cy="1212820"/>
              </a:xfrm>
              <a:custGeom>
                <a:avLst/>
                <a:gdLst>
                  <a:gd name="connsiteX0" fmla="*/ 0 w 3557511"/>
                  <a:gd name="connsiteY0" fmla="*/ 0 h 1212820"/>
                  <a:gd name="connsiteX1" fmla="*/ 3537584 w 3557511"/>
                  <a:gd name="connsiteY1" fmla="*/ 0 h 1212820"/>
                  <a:gd name="connsiteX2" fmla="*/ 3557310 w 3557511"/>
                  <a:gd name="connsiteY2" fmla="*/ 65600 h 1212820"/>
                  <a:gd name="connsiteX3" fmla="*/ 3310567 w 3557511"/>
                  <a:gd name="connsiteY3" fmla="*/ 689714 h 1212820"/>
                  <a:gd name="connsiteX4" fmla="*/ 2541310 w 3557511"/>
                  <a:gd name="connsiteY4" fmla="*/ 791314 h 1212820"/>
                  <a:gd name="connsiteX5" fmla="*/ 1815595 w 3557511"/>
                  <a:gd name="connsiteY5" fmla="*/ 1212228 h 1212820"/>
                  <a:gd name="connsiteX6" fmla="*/ 1191481 w 3557511"/>
                  <a:gd name="connsiteY6" fmla="*/ 689714 h 1212820"/>
                  <a:gd name="connsiteX7" fmla="*/ 262567 w 3557511"/>
                  <a:gd name="connsiteY7" fmla="*/ 283314 h 1212820"/>
                  <a:gd name="connsiteX8" fmla="*/ 50863 w 3557511"/>
                  <a:gd name="connsiteY8" fmla="*/ 59363 h 121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7511" h="1212820">
                    <a:moveTo>
                      <a:pt x="0" y="0"/>
                    </a:moveTo>
                    <a:lnTo>
                      <a:pt x="3537584" y="0"/>
                    </a:lnTo>
                    <a:lnTo>
                      <a:pt x="3557310" y="65600"/>
                    </a:lnTo>
                    <a:cubicBezTo>
                      <a:pt x="3562148" y="242190"/>
                      <a:pt x="3479900" y="568762"/>
                      <a:pt x="3310567" y="689714"/>
                    </a:cubicBezTo>
                    <a:cubicBezTo>
                      <a:pt x="3141234" y="810666"/>
                      <a:pt x="2790472" y="704228"/>
                      <a:pt x="2541310" y="791314"/>
                    </a:cubicBezTo>
                    <a:cubicBezTo>
                      <a:pt x="2292148" y="878400"/>
                      <a:pt x="2040567" y="1229161"/>
                      <a:pt x="1815595" y="1212228"/>
                    </a:cubicBezTo>
                    <a:cubicBezTo>
                      <a:pt x="1590623" y="1195295"/>
                      <a:pt x="1450319" y="844533"/>
                      <a:pt x="1191481" y="689714"/>
                    </a:cubicBezTo>
                    <a:cubicBezTo>
                      <a:pt x="932643" y="534895"/>
                      <a:pt x="473024" y="508285"/>
                      <a:pt x="262567" y="283314"/>
                    </a:cubicBezTo>
                    <a:cubicBezTo>
                      <a:pt x="209953" y="227071"/>
                      <a:pt x="131334" y="148150"/>
                      <a:pt x="50863" y="59363"/>
                    </a:cubicBezTo>
                    <a:close/>
                  </a:path>
                </a:pathLst>
              </a:cu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181600" y="1030514"/>
                <a:ext cx="493687" cy="493687"/>
              </a:xfrm>
              <a:prstGeom prst="ellipse">
                <a:avLst/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" name="圆: 空心 15"/>
              <p:cNvSpPr/>
              <p:nvPr/>
            </p:nvSpPr>
            <p:spPr>
              <a:xfrm>
                <a:off x="6255657" y="130629"/>
                <a:ext cx="764611" cy="764611"/>
              </a:xfrm>
              <a:prstGeom prst="donut">
                <a:avLst>
                  <a:gd name="adj" fmla="val 15457"/>
                </a:avLst>
              </a:prstGeom>
              <a:solidFill>
                <a:srgbClr val="CAC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6110763" y="5950858"/>
                <a:ext cx="2297312" cy="907142"/>
              </a:xfrm>
              <a:custGeom>
                <a:avLst/>
                <a:gdLst>
                  <a:gd name="connsiteX0" fmla="*/ 1148656 w 2297312"/>
                  <a:gd name="connsiteY0" fmla="*/ 0 h 907142"/>
                  <a:gd name="connsiteX1" fmla="*/ 2288439 w 2297312"/>
                  <a:gd name="connsiteY1" fmla="*/ 828624 h 907142"/>
                  <a:gd name="connsiteX2" fmla="*/ 2297312 w 2297312"/>
                  <a:gd name="connsiteY2" fmla="*/ 907142 h 907142"/>
                  <a:gd name="connsiteX3" fmla="*/ 0 w 2297312"/>
                  <a:gd name="connsiteY3" fmla="*/ 907142 h 907142"/>
                  <a:gd name="connsiteX4" fmla="*/ 8874 w 2297312"/>
                  <a:gd name="connsiteY4" fmla="*/ 828624 h 907142"/>
                  <a:gd name="connsiteX5" fmla="*/ 1148656 w 2297312"/>
                  <a:gd name="connsiteY5" fmla="*/ 0 h 90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7312" h="907142">
                    <a:moveTo>
                      <a:pt x="1148656" y="0"/>
                    </a:moveTo>
                    <a:cubicBezTo>
                      <a:pt x="1710878" y="0"/>
                      <a:pt x="2179954" y="355730"/>
                      <a:pt x="2288439" y="828624"/>
                    </a:cubicBezTo>
                    <a:lnTo>
                      <a:pt x="2297312" y="907142"/>
                    </a:lnTo>
                    <a:lnTo>
                      <a:pt x="0" y="907142"/>
                    </a:lnTo>
                    <a:lnTo>
                      <a:pt x="8874" y="828624"/>
                    </a:lnTo>
                    <a:cubicBezTo>
                      <a:pt x="117358" y="355730"/>
                      <a:pt x="586435" y="0"/>
                      <a:pt x="1148656" y="0"/>
                    </a:cubicBezTo>
                    <a:close/>
                  </a:path>
                </a:pathLst>
              </a:custGeom>
              <a:solidFill>
                <a:srgbClr val="CAC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6802552" y="6473906"/>
                <a:ext cx="913732" cy="384094"/>
              </a:xfrm>
              <a:custGeom>
                <a:avLst/>
                <a:gdLst>
                  <a:gd name="connsiteX0" fmla="*/ 456866 w 913732"/>
                  <a:gd name="connsiteY0" fmla="*/ 0 h 384094"/>
                  <a:gd name="connsiteX1" fmla="*/ 907336 w 913732"/>
                  <a:gd name="connsiteY1" fmla="*/ 327492 h 384094"/>
                  <a:gd name="connsiteX2" fmla="*/ 913732 w 913732"/>
                  <a:gd name="connsiteY2" fmla="*/ 384094 h 384094"/>
                  <a:gd name="connsiteX3" fmla="*/ 0 w 913732"/>
                  <a:gd name="connsiteY3" fmla="*/ 384094 h 384094"/>
                  <a:gd name="connsiteX4" fmla="*/ 6397 w 913732"/>
                  <a:gd name="connsiteY4" fmla="*/ 327492 h 384094"/>
                  <a:gd name="connsiteX5" fmla="*/ 456866 w 913732"/>
                  <a:gd name="connsiteY5" fmla="*/ 0 h 38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3732" h="384094">
                    <a:moveTo>
                      <a:pt x="456866" y="0"/>
                    </a:moveTo>
                    <a:cubicBezTo>
                      <a:pt x="679070" y="0"/>
                      <a:pt x="864460" y="140593"/>
                      <a:pt x="907336" y="327492"/>
                    </a:cubicBezTo>
                    <a:lnTo>
                      <a:pt x="913732" y="384094"/>
                    </a:lnTo>
                    <a:lnTo>
                      <a:pt x="0" y="384094"/>
                    </a:lnTo>
                    <a:lnTo>
                      <a:pt x="6397" y="327492"/>
                    </a:lnTo>
                    <a:cubicBezTo>
                      <a:pt x="49273" y="140593"/>
                      <a:pt x="234663" y="0"/>
                      <a:pt x="456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1" name="圆: 空心 20"/>
              <p:cNvSpPr/>
              <p:nvPr/>
            </p:nvSpPr>
            <p:spPr>
              <a:xfrm>
                <a:off x="5864440" y="5583740"/>
                <a:ext cx="625338" cy="625338"/>
              </a:xfrm>
              <a:prstGeom prst="donut">
                <a:avLst>
                  <a:gd name="adj" fmla="val 17446"/>
                </a:avLst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116469" y="5357702"/>
                <a:ext cx="327401" cy="327401"/>
              </a:xfrm>
              <a:prstGeom prst="ellipse">
                <a:avLst/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2759621" y="-22056"/>
                <a:ext cx="1023457" cy="373439"/>
              </a:xfrm>
              <a:custGeom>
                <a:avLst/>
                <a:gdLst>
                  <a:gd name="connsiteX0" fmla="*/ 0 w 1023457"/>
                  <a:gd name="connsiteY0" fmla="*/ 0 h 373439"/>
                  <a:gd name="connsiteX1" fmla="*/ 1023457 w 1023457"/>
                  <a:gd name="connsiteY1" fmla="*/ 0 h 373439"/>
                  <a:gd name="connsiteX2" fmla="*/ 1010074 w 1023457"/>
                  <a:gd name="connsiteY2" fmla="*/ 43113 h 373439"/>
                  <a:gd name="connsiteX3" fmla="*/ 511728 w 1023457"/>
                  <a:gd name="connsiteY3" fmla="*/ 373439 h 373439"/>
                  <a:gd name="connsiteX4" fmla="*/ 13383 w 1023457"/>
                  <a:gd name="connsiteY4" fmla="*/ 43113 h 3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3457" h="373439">
                    <a:moveTo>
                      <a:pt x="0" y="0"/>
                    </a:moveTo>
                    <a:lnTo>
                      <a:pt x="1023457" y="0"/>
                    </a:lnTo>
                    <a:lnTo>
                      <a:pt x="1010074" y="43113"/>
                    </a:lnTo>
                    <a:cubicBezTo>
                      <a:pt x="927968" y="237232"/>
                      <a:pt x="735755" y="373439"/>
                      <a:pt x="511728" y="373439"/>
                    </a:cubicBezTo>
                    <a:cubicBezTo>
                      <a:pt x="287702" y="373439"/>
                      <a:pt x="95488" y="237232"/>
                      <a:pt x="13383" y="43113"/>
                    </a:cubicBez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5" name="加号 24"/>
              <p:cNvSpPr/>
              <p:nvPr/>
            </p:nvSpPr>
            <p:spPr>
              <a:xfrm>
                <a:off x="764213" y="2598057"/>
                <a:ext cx="393783" cy="393783"/>
              </a:xfrm>
              <a:prstGeom prst="mathPlus">
                <a:avLst/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6" name="圆: 空心 25"/>
              <p:cNvSpPr/>
              <p:nvPr/>
            </p:nvSpPr>
            <p:spPr>
              <a:xfrm>
                <a:off x="849755" y="512934"/>
                <a:ext cx="308241" cy="308241"/>
              </a:xfrm>
              <a:prstGeom prst="donut">
                <a:avLst>
                  <a:gd name="adj" fmla="val 9431"/>
                </a:avLst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031104" y="351382"/>
                <a:ext cx="119026" cy="119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0" y="383006"/>
                <a:ext cx="926410" cy="3454545"/>
              </a:xfrm>
              <a:custGeom>
                <a:avLst/>
                <a:gdLst>
                  <a:gd name="connsiteX0" fmla="*/ 0 w 926410"/>
                  <a:gd name="connsiteY0" fmla="*/ 0 h 3454545"/>
                  <a:gd name="connsiteX1" fmla="*/ 38024 w 926410"/>
                  <a:gd name="connsiteY1" fmla="*/ 29881 h 3454545"/>
                  <a:gd name="connsiteX2" fmla="*/ 351615 w 926410"/>
                  <a:gd name="connsiteY2" fmla="*/ 295538 h 3454545"/>
                  <a:gd name="connsiteX3" fmla="*/ 924022 w 926410"/>
                  <a:gd name="connsiteY3" fmla="*/ 865224 h 3454545"/>
                  <a:gd name="connsiteX4" fmla="*/ 561165 w 926410"/>
                  <a:gd name="connsiteY4" fmla="*/ 1895738 h 3454545"/>
                  <a:gd name="connsiteX5" fmla="*/ 691794 w 926410"/>
                  <a:gd name="connsiteY5" fmla="*/ 2723053 h 3454545"/>
                  <a:gd name="connsiteX6" fmla="*/ 6192 w 926410"/>
                  <a:gd name="connsiteY6" fmla="*/ 3449433 h 3454545"/>
                  <a:gd name="connsiteX7" fmla="*/ 0 w 926410"/>
                  <a:gd name="connsiteY7" fmla="*/ 3454545 h 34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410" h="3454545">
                    <a:moveTo>
                      <a:pt x="0" y="0"/>
                    </a:moveTo>
                    <a:lnTo>
                      <a:pt x="38024" y="29881"/>
                    </a:lnTo>
                    <a:cubicBezTo>
                      <a:pt x="153744" y="129205"/>
                      <a:pt x="268626" y="246241"/>
                      <a:pt x="351615" y="295538"/>
                    </a:cubicBezTo>
                    <a:cubicBezTo>
                      <a:pt x="572920" y="426998"/>
                      <a:pt x="889097" y="598524"/>
                      <a:pt x="924022" y="865224"/>
                    </a:cubicBezTo>
                    <a:cubicBezTo>
                      <a:pt x="958947" y="1131924"/>
                      <a:pt x="599870" y="1586100"/>
                      <a:pt x="561165" y="1895738"/>
                    </a:cubicBezTo>
                    <a:cubicBezTo>
                      <a:pt x="522460" y="2205376"/>
                      <a:pt x="795813" y="2454539"/>
                      <a:pt x="691794" y="2723053"/>
                    </a:cubicBezTo>
                    <a:cubicBezTo>
                      <a:pt x="600777" y="2958003"/>
                      <a:pt x="200463" y="3289261"/>
                      <a:pt x="6192" y="3449433"/>
                    </a:cubicBezTo>
                    <a:lnTo>
                      <a:pt x="0" y="3454545"/>
                    </a:ln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30" name="椭圆 29"/>
              <p:cNvSpPr/>
              <p:nvPr/>
            </p:nvSpPr>
            <p:spPr>
              <a:xfrm>
                <a:off x="9137869" y="4372833"/>
                <a:ext cx="2101073" cy="2101073"/>
              </a:xfrm>
              <a:prstGeom prst="ellipse">
                <a:avLst/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53961" y="4361965"/>
              <a:ext cx="342964" cy="342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: 形状 3"/>
          <p:cNvSpPr/>
          <p:nvPr userDrawn="1"/>
        </p:nvSpPr>
        <p:spPr>
          <a:xfrm>
            <a:off x="1" y="1"/>
            <a:ext cx="1638300" cy="558526"/>
          </a:xfrm>
          <a:custGeom>
            <a:avLst/>
            <a:gdLst>
              <a:gd name="connsiteX0" fmla="*/ 0 w 3557511"/>
              <a:gd name="connsiteY0" fmla="*/ 0 h 1212820"/>
              <a:gd name="connsiteX1" fmla="*/ 3537584 w 3557511"/>
              <a:gd name="connsiteY1" fmla="*/ 0 h 1212820"/>
              <a:gd name="connsiteX2" fmla="*/ 3557310 w 3557511"/>
              <a:gd name="connsiteY2" fmla="*/ 65600 h 1212820"/>
              <a:gd name="connsiteX3" fmla="*/ 3310567 w 3557511"/>
              <a:gd name="connsiteY3" fmla="*/ 689714 h 1212820"/>
              <a:gd name="connsiteX4" fmla="*/ 2541310 w 3557511"/>
              <a:gd name="connsiteY4" fmla="*/ 791314 h 1212820"/>
              <a:gd name="connsiteX5" fmla="*/ 1815595 w 3557511"/>
              <a:gd name="connsiteY5" fmla="*/ 1212228 h 1212820"/>
              <a:gd name="connsiteX6" fmla="*/ 1191481 w 3557511"/>
              <a:gd name="connsiteY6" fmla="*/ 689714 h 1212820"/>
              <a:gd name="connsiteX7" fmla="*/ 262567 w 3557511"/>
              <a:gd name="connsiteY7" fmla="*/ 283314 h 1212820"/>
              <a:gd name="connsiteX8" fmla="*/ 50863 w 3557511"/>
              <a:gd name="connsiteY8" fmla="*/ 59363 h 1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511" h="1212820">
                <a:moveTo>
                  <a:pt x="0" y="0"/>
                </a:moveTo>
                <a:lnTo>
                  <a:pt x="3537584" y="0"/>
                </a:lnTo>
                <a:lnTo>
                  <a:pt x="3557310" y="65600"/>
                </a:lnTo>
                <a:cubicBezTo>
                  <a:pt x="3562148" y="242190"/>
                  <a:pt x="3479900" y="568762"/>
                  <a:pt x="3310567" y="689714"/>
                </a:cubicBezTo>
                <a:cubicBezTo>
                  <a:pt x="3141234" y="810666"/>
                  <a:pt x="2790472" y="704228"/>
                  <a:pt x="2541310" y="791314"/>
                </a:cubicBezTo>
                <a:cubicBezTo>
                  <a:pt x="2292148" y="878400"/>
                  <a:pt x="2040567" y="1229161"/>
                  <a:pt x="1815595" y="1212228"/>
                </a:cubicBezTo>
                <a:cubicBezTo>
                  <a:pt x="1590623" y="1195295"/>
                  <a:pt x="1450319" y="844533"/>
                  <a:pt x="1191481" y="689714"/>
                </a:cubicBezTo>
                <a:cubicBezTo>
                  <a:pt x="932643" y="534895"/>
                  <a:pt x="473024" y="508285"/>
                  <a:pt x="262567" y="283314"/>
                </a:cubicBezTo>
                <a:cubicBezTo>
                  <a:pt x="209953" y="227071"/>
                  <a:pt x="131334" y="148150"/>
                  <a:pt x="50863" y="59363"/>
                </a:cubicBezTo>
                <a:close/>
              </a:path>
            </a:pathLst>
          </a:custGeom>
          <a:solidFill>
            <a:srgbClr val="B6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41" name="标题 2"/>
          <p:cNvSpPr>
            <a:spLocks noGrp="1"/>
          </p:cNvSpPr>
          <p:nvPr/>
        </p:nvSpPr>
        <p:spPr>
          <a:xfrm>
            <a:off x="4350404" y="2680405"/>
            <a:ext cx="1433364" cy="544852"/>
          </a:xfrm>
        </p:spPr>
        <p:txBody>
          <a:bodyPr>
            <a:normAutofit/>
          </a:bodyPr>
          <a:lstStyle/>
          <a:p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: 形状 4"/>
          <p:cNvSpPr/>
          <p:nvPr userDrawn="1"/>
        </p:nvSpPr>
        <p:spPr>
          <a:xfrm>
            <a:off x="494107" y="2"/>
            <a:ext cx="471321" cy="171975"/>
          </a:xfrm>
          <a:custGeom>
            <a:avLst/>
            <a:gdLst>
              <a:gd name="connsiteX0" fmla="*/ 0 w 1023457"/>
              <a:gd name="connsiteY0" fmla="*/ 0 h 373439"/>
              <a:gd name="connsiteX1" fmla="*/ 1023457 w 1023457"/>
              <a:gd name="connsiteY1" fmla="*/ 0 h 373439"/>
              <a:gd name="connsiteX2" fmla="*/ 1010074 w 1023457"/>
              <a:gd name="connsiteY2" fmla="*/ 43113 h 373439"/>
              <a:gd name="connsiteX3" fmla="*/ 511728 w 1023457"/>
              <a:gd name="connsiteY3" fmla="*/ 373439 h 373439"/>
              <a:gd name="connsiteX4" fmla="*/ 13383 w 1023457"/>
              <a:gd name="connsiteY4" fmla="*/ 43113 h 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57" h="373439">
                <a:moveTo>
                  <a:pt x="0" y="0"/>
                </a:moveTo>
                <a:lnTo>
                  <a:pt x="1023457" y="0"/>
                </a:lnTo>
                <a:lnTo>
                  <a:pt x="1010074" y="43113"/>
                </a:lnTo>
                <a:cubicBezTo>
                  <a:pt x="927968" y="237232"/>
                  <a:pt x="735755" y="373439"/>
                  <a:pt x="511728" y="373439"/>
                </a:cubicBezTo>
                <a:cubicBezTo>
                  <a:pt x="287702" y="373439"/>
                  <a:pt x="95488" y="237232"/>
                  <a:pt x="13383" y="43113"/>
                </a:cubicBezTo>
                <a:close/>
              </a:path>
            </a:pathLst>
          </a:custGeom>
          <a:solidFill>
            <a:srgbClr val="FAD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7" name="矩形 16"/>
          <p:cNvSpPr/>
          <p:nvPr/>
        </p:nvSpPr>
        <p:spPr>
          <a:xfrm>
            <a:off x="3829346" y="2549516"/>
            <a:ext cx="4423897" cy="135729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457200">
              <a:lnSpc>
                <a:spcPct val="130000"/>
              </a:lnSpc>
            </a:pP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谢谢观看</a:t>
            </a:r>
            <a:endParaRPr lang="zh-CN" altLang="zh-CN" sz="72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Freeform 36"/>
          <p:cNvSpPr>
            <a:spLocks noEditPoints="1"/>
          </p:cNvSpPr>
          <p:nvPr/>
        </p:nvSpPr>
        <p:spPr>
          <a:xfrm>
            <a:off x="2050940" y="4867471"/>
            <a:ext cx="375851" cy="368916"/>
          </a:xfrm>
          <a:custGeom>
            <a:avLst/>
            <a:gdLst>
              <a:gd name="T0" fmla="*/ 94 w 144"/>
              <a:gd name="T1" fmla="*/ 5 h 142"/>
              <a:gd name="T2" fmla="*/ 81 w 144"/>
              <a:gd name="T3" fmla="*/ 31 h 142"/>
              <a:gd name="T4" fmla="*/ 107 w 144"/>
              <a:gd name="T5" fmla="*/ 9 h 142"/>
              <a:gd name="T6" fmla="*/ 131 w 144"/>
              <a:gd name="T7" fmla="*/ 29 h 142"/>
              <a:gd name="T8" fmla="*/ 131 w 144"/>
              <a:gd name="T9" fmla="*/ 42 h 142"/>
              <a:gd name="T10" fmla="*/ 118 w 144"/>
              <a:gd name="T11" fmla="*/ 68 h 142"/>
              <a:gd name="T12" fmla="*/ 143 w 144"/>
              <a:gd name="T13" fmla="*/ 36 h 142"/>
              <a:gd name="T14" fmla="*/ 120 w 144"/>
              <a:gd name="T15" fmla="*/ 5 h 142"/>
              <a:gd name="T16" fmla="*/ 36 w 144"/>
              <a:gd name="T17" fmla="*/ 1 h 142"/>
              <a:gd name="T18" fmla="*/ 7 w 144"/>
              <a:gd name="T19" fmla="*/ 24 h 142"/>
              <a:gd name="T20" fmla="*/ 99 w 144"/>
              <a:gd name="T21" fmla="*/ 136 h 142"/>
              <a:gd name="T22" fmla="*/ 138 w 144"/>
              <a:gd name="T23" fmla="*/ 118 h 142"/>
              <a:gd name="T24" fmla="*/ 46 w 144"/>
              <a:gd name="T25" fmla="*/ 5 h 142"/>
              <a:gd name="T26" fmla="*/ 67 w 144"/>
              <a:gd name="T27" fmla="*/ 33 h 142"/>
              <a:gd name="T28" fmla="*/ 40 w 144"/>
              <a:gd name="T29" fmla="*/ 69 h 142"/>
              <a:gd name="T30" fmla="*/ 67 w 144"/>
              <a:gd name="T31" fmla="*/ 33 h 142"/>
              <a:gd name="T32" fmla="*/ 78 w 144"/>
              <a:gd name="T33" fmla="*/ 55 h 142"/>
              <a:gd name="T34" fmla="*/ 67 w 144"/>
              <a:gd name="T35" fmla="*/ 55 h 142"/>
              <a:gd name="T36" fmla="*/ 86 w 144"/>
              <a:gd name="T37" fmla="*/ 65 h 142"/>
              <a:gd name="T38" fmla="*/ 93 w 144"/>
              <a:gd name="T39" fmla="*/ 70 h 142"/>
              <a:gd name="T40" fmla="*/ 82 w 144"/>
              <a:gd name="T41" fmla="*/ 70 h 142"/>
              <a:gd name="T42" fmla="*/ 57 w 144"/>
              <a:gd name="T43" fmla="*/ 65 h 142"/>
              <a:gd name="T44" fmla="*/ 57 w 144"/>
              <a:gd name="T45" fmla="*/ 76 h 142"/>
              <a:gd name="T46" fmla="*/ 57 w 144"/>
              <a:gd name="T47" fmla="*/ 65 h 142"/>
              <a:gd name="T48" fmla="*/ 110 w 144"/>
              <a:gd name="T49" fmla="*/ 76 h 142"/>
              <a:gd name="T50" fmla="*/ 73 w 144"/>
              <a:gd name="T51" fmla="*/ 104 h 142"/>
              <a:gd name="T52" fmla="*/ 27 w 144"/>
              <a:gd name="T53" fmla="*/ 73 h 142"/>
              <a:gd name="T54" fmla="*/ 7 w 144"/>
              <a:gd name="T55" fmla="*/ 118 h 142"/>
              <a:gd name="T56" fmla="*/ 50 w 144"/>
              <a:gd name="T57" fmla="*/ 135 h 142"/>
              <a:gd name="T58" fmla="*/ 64 w 144"/>
              <a:gd name="T59" fmla="*/ 110 h 142"/>
              <a:gd name="T60" fmla="*/ 31 w 144"/>
              <a:gd name="T61" fmla="*/ 129 h 142"/>
              <a:gd name="T62" fmla="*/ 14 w 144"/>
              <a:gd name="T63" fmla="*/ 112 h 142"/>
              <a:gd name="T64" fmla="*/ 33 w 144"/>
              <a:gd name="T65" fmla="*/ 79 h 142"/>
              <a:gd name="T66" fmla="*/ 72 w 144"/>
              <a:gd name="T67" fmla="*/ 80 h 142"/>
              <a:gd name="T68" fmla="*/ 72 w 144"/>
              <a:gd name="T69" fmla="*/ 91 h 142"/>
              <a:gd name="T70" fmla="*/ 72 w 144"/>
              <a:gd name="T71" fmla="*/ 8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" h="142">
                <a:moveTo>
                  <a:pt x="107" y="0"/>
                </a:moveTo>
                <a:cubicBezTo>
                  <a:pt x="102" y="0"/>
                  <a:pt x="98" y="2"/>
                  <a:pt x="94" y="5"/>
                </a:cubicBezTo>
                <a:cubicBezTo>
                  <a:pt x="74" y="25"/>
                  <a:pt x="74" y="25"/>
                  <a:pt x="74" y="25"/>
                </a:cubicBezTo>
                <a:cubicBezTo>
                  <a:pt x="81" y="31"/>
                  <a:pt x="81" y="31"/>
                  <a:pt x="81" y="3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2" y="9"/>
                  <a:pt x="104" y="9"/>
                  <a:pt x="107" y="9"/>
                </a:cubicBezTo>
                <a:cubicBezTo>
                  <a:pt x="109" y="9"/>
                  <a:pt x="112" y="10"/>
                  <a:pt x="114" y="11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3" y="31"/>
                  <a:pt x="134" y="33"/>
                  <a:pt x="134" y="36"/>
                </a:cubicBezTo>
                <a:cubicBezTo>
                  <a:pt x="134" y="38"/>
                  <a:pt x="133" y="40"/>
                  <a:pt x="131" y="4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41" y="45"/>
                  <a:pt x="143" y="40"/>
                  <a:pt x="143" y="36"/>
                </a:cubicBezTo>
                <a:cubicBezTo>
                  <a:pt x="143" y="31"/>
                  <a:pt x="141" y="26"/>
                  <a:pt x="137" y="23"/>
                </a:cubicBezTo>
                <a:cubicBezTo>
                  <a:pt x="120" y="5"/>
                  <a:pt x="120" y="5"/>
                  <a:pt x="120" y="5"/>
                </a:cubicBezTo>
                <a:cubicBezTo>
                  <a:pt x="116" y="2"/>
                  <a:pt x="112" y="0"/>
                  <a:pt x="107" y="0"/>
                </a:cubicBezTo>
                <a:close/>
                <a:moveTo>
                  <a:pt x="36" y="1"/>
                </a:moveTo>
                <a:cubicBezTo>
                  <a:pt x="32" y="1"/>
                  <a:pt x="28" y="2"/>
                  <a:pt x="25" y="5"/>
                </a:cubicBezTo>
                <a:cubicBezTo>
                  <a:pt x="7" y="24"/>
                  <a:pt x="7" y="24"/>
                  <a:pt x="7" y="24"/>
                </a:cubicBezTo>
                <a:cubicBezTo>
                  <a:pt x="1" y="29"/>
                  <a:pt x="1" y="39"/>
                  <a:pt x="7" y="44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4" y="142"/>
                  <a:pt x="113" y="142"/>
                  <a:pt x="119" y="136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44" y="112"/>
                  <a:pt x="144" y="103"/>
                  <a:pt x="138" y="97"/>
                </a:cubicBezTo>
                <a:cubicBezTo>
                  <a:pt x="46" y="5"/>
                  <a:pt x="46" y="5"/>
                  <a:pt x="46" y="5"/>
                </a:cubicBezTo>
                <a:cubicBezTo>
                  <a:pt x="43" y="2"/>
                  <a:pt x="39" y="1"/>
                  <a:pt x="36" y="1"/>
                </a:cubicBezTo>
                <a:close/>
                <a:moveTo>
                  <a:pt x="67" y="33"/>
                </a:moveTo>
                <a:cubicBezTo>
                  <a:pt x="72" y="37"/>
                  <a:pt x="72" y="37"/>
                  <a:pt x="72" y="37"/>
                </a:cubicBezTo>
                <a:cubicBezTo>
                  <a:pt x="40" y="69"/>
                  <a:pt x="40" y="69"/>
                  <a:pt x="40" y="69"/>
                </a:cubicBezTo>
                <a:cubicBezTo>
                  <a:pt x="35" y="65"/>
                  <a:pt x="35" y="65"/>
                  <a:pt x="35" y="65"/>
                </a:cubicBezTo>
                <a:lnTo>
                  <a:pt x="67" y="33"/>
                </a:lnTo>
                <a:close/>
                <a:moveTo>
                  <a:pt x="72" y="50"/>
                </a:moveTo>
                <a:cubicBezTo>
                  <a:pt x="75" y="50"/>
                  <a:pt x="78" y="52"/>
                  <a:pt x="78" y="55"/>
                </a:cubicBezTo>
                <a:cubicBezTo>
                  <a:pt x="78" y="59"/>
                  <a:pt x="75" y="61"/>
                  <a:pt x="72" y="61"/>
                </a:cubicBezTo>
                <a:cubicBezTo>
                  <a:pt x="69" y="61"/>
                  <a:pt x="67" y="59"/>
                  <a:pt x="67" y="55"/>
                </a:cubicBezTo>
                <a:cubicBezTo>
                  <a:pt x="67" y="52"/>
                  <a:pt x="69" y="50"/>
                  <a:pt x="72" y="50"/>
                </a:cubicBezTo>
                <a:close/>
                <a:moveTo>
                  <a:pt x="86" y="65"/>
                </a:moveTo>
                <a:cubicBezTo>
                  <a:pt x="87" y="65"/>
                  <a:pt x="87" y="65"/>
                  <a:pt x="88" y="65"/>
                </a:cubicBezTo>
                <a:cubicBezTo>
                  <a:pt x="91" y="65"/>
                  <a:pt x="93" y="67"/>
                  <a:pt x="93" y="70"/>
                </a:cubicBezTo>
                <a:cubicBezTo>
                  <a:pt x="93" y="74"/>
                  <a:pt x="91" y="76"/>
                  <a:pt x="88" y="76"/>
                </a:cubicBezTo>
                <a:cubicBezTo>
                  <a:pt x="84" y="76"/>
                  <a:pt x="82" y="74"/>
                  <a:pt x="82" y="70"/>
                </a:cubicBezTo>
                <a:cubicBezTo>
                  <a:pt x="82" y="68"/>
                  <a:pt x="84" y="66"/>
                  <a:pt x="86" y="65"/>
                </a:cubicBezTo>
                <a:close/>
                <a:moveTo>
                  <a:pt x="57" y="65"/>
                </a:moveTo>
                <a:cubicBezTo>
                  <a:pt x="60" y="65"/>
                  <a:pt x="63" y="68"/>
                  <a:pt x="63" y="71"/>
                </a:cubicBezTo>
                <a:cubicBezTo>
                  <a:pt x="63" y="74"/>
                  <a:pt x="60" y="76"/>
                  <a:pt x="57" y="76"/>
                </a:cubicBezTo>
                <a:cubicBezTo>
                  <a:pt x="54" y="76"/>
                  <a:pt x="52" y="74"/>
                  <a:pt x="52" y="71"/>
                </a:cubicBezTo>
                <a:cubicBezTo>
                  <a:pt x="52" y="68"/>
                  <a:pt x="54" y="65"/>
                  <a:pt x="57" y="65"/>
                </a:cubicBezTo>
                <a:close/>
                <a:moveTo>
                  <a:pt x="105" y="72"/>
                </a:moveTo>
                <a:cubicBezTo>
                  <a:pt x="110" y="76"/>
                  <a:pt x="110" y="76"/>
                  <a:pt x="110" y="76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73" y="104"/>
                  <a:pt x="73" y="104"/>
                  <a:pt x="73" y="104"/>
                </a:cubicBezTo>
                <a:lnTo>
                  <a:pt x="105" y="72"/>
                </a:lnTo>
                <a:close/>
                <a:moveTo>
                  <a:pt x="27" y="73"/>
                </a:moveTo>
                <a:cubicBezTo>
                  <a:pt x="7" y="92"/>
                  <a:pt x="7" y="92"/>
                  <a:pt x="7" y="92"/>
                </a:cubicBezTo>
                <a:cubicBezTo>
                  <a:pt x="0" y="99"/>
                  <a:pt x="0" y="111"/>
                  <a:pt x="7" y="118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32" y="142"/>
                  <a:pt x="43" y="142"/>
                  <a:pt x="50" y="135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0" y="133"/>
                  <a:pt x="35" y="133"/>
                  <a:pt x="31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0" y="108"/>
                  <a:pt x="10" y="102"/>
                  <a:pt x="13" y="98"/>
                </a:cubicBezTo>
                <a:cubicBezTo>
                  <a:pt x="33" y="79"/>
                  <a:pt x="33" y="79"/>
                  <a:pt x="33" y="79"/>
                </a:cubicBezTo>
                <a:lnTo>
                  <a:pt x="27" y="73"/>
                </a:lnTo>
                <a:close/>
                <a:moveTo>
                  <a:pt x="72" y="80"/>
                </a:moveTo>
                <a:cubicBezTo>
                  <a:pt x="75" y="80"/>
                  <a:pt x="78" y="83"/>
                  <a:pt x="78" y="86"/>
                </a:cubicBezTo>
                <a:cubicBezTo>
                  <a:pt x="78" y="89"/>
                  <a:pt x="75" y="91"/>
                  <a:pt x="72" y="91"/>
                </a:cubicBezTo>
                <a:cubicBezTo>
                  <a:pt x="69" y="91"/>
                  <a:pt x="67" y="89"/>
                  <a:pt x="67" y="86"/>
                </a:cubicBezTo>
                <a:cubicBezTo>
                  <a:pt x="67" y="83"/>
                  <a:pt x="69" y="80"/>
                  <a:pt x="72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4" name="Freeform 37"/>
          <p:cNvSpPr>
            <a:spLocks noEditPoints="1"/>
          </p:cNvSpPr>
          <p:nvPr/>
        </p:nvSpPr>
        <p:spPr>
          <a:xfrm>
            <a:off x="6631616" y="4785922"/>
            <a:ext cx="420292" cy="532015"/>
          </a:xfrm>
          <a:custGeom>
            <a:avLst/>
            <a:gdLst>
              <a:gd name="T0" fmla="*/ 36 w 126"/>
              <a:gd name="T1" fmla="*/ 13 h 160"/>
              <a:gd name="T2" fmla="*/ 65 w 126"/>
              <a:gd name="T3" fmla="*/ 18 h 160"/>
              <a:gd name="T4" fmla="*/ 49 w 126"/>
              <a:gd name="T5" fmla="*/ 0 h 160"/>
              <a:gd name="T6" fmla="*/ 38 w 126"/>
              <a:gd name="T7" fmla="*/ 40 h 160"/>
              <a:gd name="T8" fmla="*/ 21 w 126"/>
              <a:gd name="T9" fmla="*/ 80 h 160"/>
              <a:gd name="T10" fmla="*/ 49 w 126"/>
              <a:gd name="T11" fmla="*/ 102 h 160"/>
              <a:gd name="T12" fmla="*/ 37 w 126"/>
              <a:gd name="T13" fmla="*/ 74 h 160"/>
              <a:gd name="T14" fmla="*/ 103 w 126"/>
              <a:gd name="T15" fmla="*/ 119 h 160"/>
              <a:gd name="T16" fmla="*/ 121 w 126"/>
              <a:gd name="T17" fmla="*/ 125 h 160"/>
              <a:gd name="T18" fmla="*/ 121 w 126"/>
              <a:gd name="T19" fmla="*/ 115 h 160"/>
              <a:gd name="T20" fmla="*/ 105 w 126"/>
              <a:gd name="T21" fmla="*/ 82 h 160"/>
              <a:gd name="T22" fmla="*/ 72 w 126"/>
              <a:gd name="T23" fmla="*/ 69 h 160"/>
              <a:gd name="T24" fmla="*/ 48 w 126"/>
              <a:gd name="T25" fmla="*/ 35 h 160"/>
              <a:gd name="T26" fmla="*/ 4 w 126"/>
              <a:gd name="T27" fmla="*/ 41 h 160"/>
              <a:gd name="T28" fmla="*/ 7 w 126"/>
              <a:gd name="T29" fmla="*/ 49 h 160"/>
              <a:gd name="T30" fmla="*/ 20 w 126"/>
              <a:gd name="T31" fmla="*/ 54 h 160"/>
              <a:gd name="T32" fmla="*/ 27 w 126"/>
              <a:gd name="T33" fmla="*/ 49 h 160"/>
              <a:gd name="T34" fmla="*/ 11 w 126"/>
              <a:gd name="T35" fmla="*/ 40 h 160"/>
              <a:gd name="T36" fmla="*/ 49 w 126"/>
              <a:gd name="T37" fmla="*/ 79 h 160"/>
              <a:gd name="T38" fmla="*/ 56 w 126"/>
              <a:gd name="T39" fmla="*/ 88 h 160"/>
              <a:gd name="T40" fmla="*/ 54 w 126"/>
              <a:gd name="T41" fmla="*/ 151 h 160"/>
              <a:gd name="T42" fmla="*/ 29 w 126"/>
              <a:gd name="T43" fmla="*/ 100 h 160"/>
              <a:gd name="T44" fmla="*/ 14 w 126"/>
              <a:gd name="T45" fmla="*/ 119 h 160"/>
              <a:gd name="T46" fmla="*/ 95 w 126"/>
              <a:gd name="T47" fmla="*/ 119 h 160"/>
              <a:gd name="T48" fmla="*/ 54 w 126"/>
              <a:gd name="T49" fmla="*/ 110 h 160"/>
              <a:gd name="T50" fmla="*/ 54 w 126"/>
              <a:gd name="T51" fmla="*/ 128 h 160"/>
              <a:gd name="T52" fmla="*/ 54 w 126"/>
              <a:gd name="T53" fmla="*/ 110 h 160"/>
              <a:gd name="T54" fmla="*/ 94 w 126"/>
              <a:gd name="T55" fmla="*/ 144 h 160"/>
              <a:gd name="T56" fmla="*/ 125 w 126"/>
              <a:gd name="T57" fmla="*/ 144 h 160"/>
              <a:gd name="T58" fmla="*/ 109 w 126"/>
              <a:gd name="T59" fmla="*/ 138 h 160"/>
              <a:gd name="T60" fmla="*/ 109 w 126"/>
              <a:gd name="T61" fmla="*/ 151 h 160"/>
              <a:gd name="T62" fmla="*/ 109 w 126"/>
              <a:gd name="T63" fmla="*/ 13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6" h="160">
                <a:moveTo>
                  <a:pt x="49" y="0"/>
                </a:moveTo>
                <a:cubicBezTo>
                  <a:pt x="42" y="0"/>
                  <a:pt x="37" y="6"/>
                  <a:pt x="36" y="13"/>
                </a:cubicBezTo>
                <a:cubicBezTo>
                  <a:pt x="35" y="22"/>
                  <a:pt x="41" y="30"/>
                  <a:pt x="49" y="31"/>
                </a:cubicBezTo>
                <a:cubicBezTo>
                  <a:pt x="57" y="32"/>
                  <a:pt x="64" y="26"/>
                  <a:pt x="65" y="18"/>
                </a:cubicBezTo>
                <a:cubicBezTo>
                  <a:pt x="66" y="9"/>
                  <a:pt x="60" y="1"/>
                  <a:pt x="52" y="0"/>
                </a:cubicBezTo>
                <a:cubicBezTo>
                  <a:pt x="51" y="0"/>
                  <a:pt x="50" y="0"/>
                  <a:pt x="49" y="0"/>
                </a:cubicBezTo>
                <a:close/>
                <a:moveTo>
                  <a:pt x="48" y="35"/>
                </a:moveTo>
                <a:cubicBezTo>
                  <a:pt x="43" y="35"/>
                  <a:pt x="40" y="36"/>
                  <a:pt x="38" y="40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4"/>
                  <a:pt x="19" y="78"/>
                  <a:pt x="21" y="80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40" y="104"/>
                  <a:pt x="45" y="105"/>
                  <a:pt x="49" y="102"/>
                </a:cubicBezTo>
                <a:cubicBezTo>
                  <a:pt x="52" y="100"/>
                  <a:pt x="52" y="95"/>
                  <a:pt x="50" y="91"/>
                </a:cubicBezTo>
                <a:cubicBezTo>
                  <a:pt x="37" y="74"/>
                  <a:pt x="37" y="74"/>
                  <a:pt x="37" y="74"/>
                </a:cubicBezTo>
                <a:cubicBezTo>
                  <a:pt x="43" y="72"/>
                  <a:pt x="49" y="72"/>
                  <a:pt x="55" y="72"/>
                </a:cubicBezTo>
                <a:cubicBezTo>
                  <a:pt x="81" y="72"/>
                  <a:pt x="103" y="93"/>
                  <a:pt x="103" y="119"/>
                </a:cubicBezTo>
                <a:cubicBezTo>
                  <a:pt x="103" y="121"/>
                  <a:pt x="103" y="123"/>
                  <a:pt x="103" y="125"/>
                </a:cubicBezTo>
                <a:cubicBezTo>
                  <a:pt x="108" y="122"/>
                  <a:pt x="114" y="122"/>
                  <a:pt x="121" y="125"/>
                </a:cubicBezTo>
                <a:cubicBezTo>
                  <a:pt x="126" y="125"/>
                  <a:pt x="125" y="122"/>
                  <a:pt x="125" y="119"/>
                </a:cubicBezTo>
                <a:cubicBezTo>
                  <a:pt x="125" y="117"/>
                  <a:pt x="123" y="115"/>
                  <a:pt x="121" y="115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08" y="92"/>
                  <a:pt x="105" y="82"/>
                </a:cubicBezTo>
                <a:cubicBezTo>
                  <a:pt x="104" y="79"/>
                  <a:pt x="102" y="74"/>
                  <a:pt x="97" y="74"/>
                </a:cubicBezTo>
                <a:cubicBezTo>
                  <a:pt x="92" y="73"/>
                  <a:pt x="79" y="70"/>
                  <a:pt x="72" y="69"/>
                </a:cubicBezTo>
                <a:cubicBezTo>
                  <a:pt x="72" y="69"/>
                  <a:pt x="70" y="58"/>
                  <a:pt x="68" y="49"/>
                </a:cubicBezTo>
                <a:cubicBezTo>
                  <a:pt x="66" y="38"/>
                  <a:pt x="57" y="36"/>
                  <a:pt x="48" y="35"/>
                </a:cubicBezTo>
                <a:close/>
                <a:moveTo>
                  <a:pt x="11" y="40"/>
                </a:moveTo>
                <a:cubicBezTo>
                  <a:pt x="9" y="40"/>
                  <a:pt x="6" y="40"/>
                  <a:pt x="4" y="41"/>
                </a:cubicBezTo>
                <a:cubicBezTo>
                  <a:pt x="2" y="41"/>
                  <a:pt x="0" y="44"/>
                  <a:pt x="1" y="47"/>
                </a:cubicBezTo>
                <a:cubicBezTo>
                  <a:pt x="1" y="49"/>
                  <a:pt x="5" y="50"/>
                  <a:pt x="7" y="49"/>
                </a:cubicBezTo>
                <a:cubicBezTo>
                  <a:pt x="9" y="48"/>
                  <a:pt x="12" y="49"/>
                  <a:pt x="15" y="50"/>
                </a:cubicBezTo>
                <a:cubicBezTo>
                  <a:pt x="17" y="50"/>
                  <a:pt x="18" y="52"/>
                  <a:pt x="20" y="54"/>
                </a:cubicBezTo>
                <a:cubicBezTo>
                  <a:pt x="21" y="56"/>
                  <a:pt x="24" y="56"/>
                  <a:pt x="26" y="55"/>
                </a:cubicBezTo>
                <a:cubicBezTo>
                  <a:pt x="28" y="54"/>
                  <a:pt x="28" y="51"/>
                  <a:pt x="27" y="49"/>
                </a:cubicBezTo>
                <a:cubicBezTo>
                  <a:pt x="25" y="46"/>
                  <a:pt x="22" y="43"/>
                  <a:pt x="19" y="42"/>
                </a:cubicBezTo>
                <a:cubicBezTo>
                  <a:pt x="16" y="41"/>
                  <a:pt x="14" y="40"/>
                  <a:pt x="11" y="40"/>
                </a:cubicBezTo>
                <a:close/>
                <a:moveTo>
                  <a:pt x="54" y="79"/>
                </a:moveTo>
                <a:cubicBezTo>
                  <a:pt x="52" y="79"/>
                  <a:pt x="51" y="79"/>
                  <a:pt x="49" y="79"/>
                </a:cubicBezTo>
                <a:cubicBezTo>
                  <a:pt x="55" y="87"/>
                  <a:pt x="55" y="87"/>
                  <a:pt x="55" y="87"/>
                </a:cubicBezTo>
                <a:cubicBezTo>
                  <a:pt x="55" y="87"/>
                  <a:pt x="55" y="88"/>
                  <a:pt x="56" y="88"/>
                </a:cubicBezTo>
                <a:cubicBezTo>
                  <a:pt x="72" y="89"/>
                  <a:pt x="86" y="103"/>
                  <a:pt x="86" y="119"/>
                </a:cubicBezTo>
                <a:cubicBezTo>
                  <a:pt x="86" y="137"/>
                  <a:pt x="71" y="151"/>
                  <a:pt x="54" y="151"/>
                </a:cubicBezTo>
                <a:cubicBezTo>
                  <a:pt x="37" y="151"/>
                  <a:pt x="23" y="137"/>
                  <a:pt x="23" y="119"/>
                </a:cubicBezTo>
                <a:cubicBezTo>
                  <a:pt x="23" y="112"/>
                  <a:pt x="25" y="105"/>
                  <a:pt x="29" y="100"/>
                </a:cubicBezTo>
                <a:cubicBezTo>
                  <a:pt x="24" y="93"/>
                  <a:pt x="24" y="93"/>
                  <a:pt x="24" y="93"/>
                </a:cubicBezTo>
                <a:cubicBezTo>
                  <a:pt x="17" y="100"/>
                  <a:pt x="14" y="109"/>
                  <a:pt x="14" y="119"/>
                </a:cubicBezTo>
                <a:cubicBezTo>
                  <a:pt x="14" y="142"/>
                  <a:pt x="32" y="160"/>
                  <a:pt x="54" y="160"/>
                </a:cubicBezTo>
                <a:cubicBezTo>
                  <a:pt x="76" y="160"/>
                  <a:pt x="95" y="142"/>
                  <a:pt x="95" y="119"/>
                </a:cubicBezTo>
                <a:cubicBezTo>
                  <a:pt x="95" y="97"/>
                  <a:pt x="76" y="79"/>
                  <a:pt x="54" y="79"/>
                </a:cubicBezTo>
                <a:close/>
                <a:moveTo>
                  <a:pt x="54" y="110"/>
                </a:moveTo>
                <a:cubicBezTo>
                  <a:pt x="49" y="110"/>
                  <a:pt x="45" y="115"/>
                  <a:pt x="45" y="119"/>
                </a:cubicBezTo>
                <a:cubicBezTo>
                  <a:pt x="45" y="124"/>
                  <a:pt x="49" y="128"/>
                  <a:pt x="54" y="128"/>
                </a:cubicBezTo>
                <a:cubicBezTo>
                  <a:pt x="59" y="128"/>
                  <a:pt x="63" y="124"/>
                  <a:pt x="63" y="119"/>
                </a:cubicBezTo>
                <a:cubicBezTo>
                  <a:pt x="63" y="115"/>
                  <a:pt x="59" y="110"/>
                  <a:pt x="54" y="110"/>
                </a:cubicBezTo>
                <a:close/>
                <a:moveTo>
                  <a:pt x="109" y="129"/>
                </a:moveTo>
                <a:cubicBezTo>
                  <a:pt x="101" y="129"/>
                  <a:pt x="94" y="136"/>
                  <a:pt x="94" y="144"/>
                </a:cubicBezTo>
                <a:cubicBezTo>
                  <a:pt x="94" y="153"/>
                  <a:pt x="101" y="160"/>
                  <a:pt x="109" y="160"/>
                </a:cubicBezTo>
                <a:cubicBezTo>
                  <a:pt x="118" y="160"/>
                  <a:pt x="125" y="153"/>
                  <a:pt x="125" y="144"/>
                </a:cubicBezTo>
                <a:cubicBezTo>
                  <a:pt x="125" y="136"/>
                  <a:pt x="118" y="129"/>
                  <a:pt x="109" y="129"/>
                </a:cubicBezTo>
                <a:close/>
                <a:moveTo>
                  <a:pt x="109" y="138"/>
                </a:moveTo>
                <a:cubicBezTo>
                  <a:pt x="113" y="138"/>
                  <a:pt x="116" y="141"/>
                  <a:pt x="116" y="144"/>
                </a:cubicBezTo>
                <a:cubicBezTo>
                  <a:pt x="116" y="148"/>
                  <a:pt x="113" y="151"/>
                  <a:pt x="109" y="151"/>
                </a:cubicBezTo>
                <a:cubicBezTo>
                  <a:pt x="106" y="151"/>
                  <a:pt x="103" y="148"/>
                  <a:pt x="103" y="144"/>
                </a:cubicBezTo>
                <a:cubicBezTo>
                  <a:pt x="103" y="141"/>
                  <a:pt x="106" y="138"/>
                  <a:pt x="109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grpSp>
        <p:nvGrpSpPr>
          <p:cNvPr id="3" name="组合 2"/>
          <p:cNvGrpSpPr/>
          <p:nvPr/>
        </p:nvGrpSpPr>
        <p:grpSpPr>
          <a:xfrm>
            <a:off x="12065" y="-14073"/>
            <a:ext cx="12192000" cy="6886146"/>
            <a:chOff x="0" y="-22057"/>
            <a:chExt cx="12192000" cy="6886146"/>
          </a:xfrm>
        </p:grpSpPr>
        <p:grpSp>
          <p:nvGrpSpPr>
            <p:cNvPr id="4" name="组合 3"/>
            <p:cNvGrpSpPr/>
            <p:nvPr/>
          </p:nvGrpSpPr>
          <p:grpSpPr>
            <a:xfrm flipH="1">
              <a:off x="424993" y="168743"/>
              <a:ext cx="975056" cy="1699949"/>
              <a:chOff x="7719218" y="-2781300"/>
              <a:chExt cx="929684" cy="1620846"/>
            </a:xfrm>
            <a:solidFill>
              <a:srgbClr val="B6DBE4"/>
            </a:solidFill>
          </p:grpSpPr>
          <p:grpSp>
            <p:nvGrpSpPr>
              <p:cNvPr id="135" name="组合 134"/>
              <p:cNvGrpSpPr/>
              <p:nvPr/>
            </p:nvGrpSpPr>
            <p:grpSpPr>
              <a:xfrm>
                <a:off x="7719218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206" name="椭圆 205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7" name="椭圆 206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8" name="椭圆 207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9" name="椭圆 208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0" name="椭圆 209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1" name="椭圆 210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2" name="椭圆 211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4" name="椭圆 213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6" name="椭圆 215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7" name="椭圆 216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18" name="椭圆 217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36" name="组合 135"/>
              <p:cNvGrpSpPr/>
              <p:nvPr/>
            </p:nvGrpSpPr>
            <p:grpSpPr>
              <a:xfrm>
                <a:off x="7896009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93" name="椭圆 192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4" name="椭圆 193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5" name="椭圆 194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6" name="椭圆 195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7" name="椭圆 196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8" name="椭圆 197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9" name="椭圆 198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1" name="椭圆 200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3" name="椭圆 202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4" name="椭圆 203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37" name="组合 136"/>
              <p:cNvGrpSpPr/>
              <p:nvPr/>
            </p:nvGrpSpPr>
            <p:grpSpPr>
              <a:xfrm>
                <a:off x="8072800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80" name="椭圆 179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1" name="椭圆 180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2" name="椭圆 181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3" name="椭圆 182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5" name="椭圆 184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7" name="椭圆 186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8" name="椭圆 187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89" name="椭圆 188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0" name="椭圆 189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92" name="椭圆 191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38" name="组合 137"/>
              <p:cNvGrpSpPr/>
              <p:nvPr/>
            </p:nvGrpSpPr>
            <p:grpSpPr>
              <a:xfrm>
                <a:off x="8249591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9" name="椭圆 168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1" name="椭圆 170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2" name="椭圆 171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3" name="椭圆 172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8" name="椭圆 177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79" name="椭圆 178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39" name="组合 138"/>
              <p:cNvGrpSpPr/>
              <p:nvPr/>
            </p:nvGrpSpPr>
            <p:grpSpPr>
              <a:xfrm>
                <a:off x="842638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54" name="椭圆 153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5" name="椭圆 154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6" name="椭圆 155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7" name="椭圆 156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8" name="椭圆 157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9" name="椭圆 158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0" name="椭圆 159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1" name="椭圆 160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2" name="椭圆 161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4" name="椭圆 163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5" name="椭圆 164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860317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41" name="椭圆 140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2" name="椭圆 141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3" name="椭圆 142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4" name="椭圆 143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0" name="椭圆 149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53" name="椭圆 152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 rot="16200000" flipH="1">
              <a:off x="10460758" y="5089577"/>
              <a:ext cx="929684" cy="1620846"/>
              <a:chOff x="7719218" y="-2781300"/>
              <a:chExt cx="929684" cy="1620846"/>
            </a:xfrm>
            <a:solidFill>
              <a:srgbClr val="C9CDE9"/>
            </a:solidFill>
          </p:grpSpPr>
          <p:grpSp>
            <p:nvGrpSpPr>
              <p:cNvPr id="51" name="组合 50"/>
              <p:cNvGrpSpPr/>
              <p:nvPr/>
            </p:nvGrpSpPr>
            <p:grpSpPr>
              <a:xfrm>
                <a:off x="7719218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22" name="椭圆 121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6" name="椭圆 125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7" name="椭圆 126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2" name="椭圆 131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7896009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109" name="椭圆 108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0" name="椭圆 109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6" name="椭圆 115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19" name="椭圆 118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8072800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8249591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842638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8603172" y="-2781300"/>
                <a:ext cx="45730" cy="1620846"/>
                <a:chOff x="7719218" y="-2781300"/>
                <a:chExt cx="45730" cy="1620846"/>
              </a:xfrm>
              <a:grpFill/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7719229" y="-278130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7719229" y="-265003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7719228" y="-2518778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7719227" y="-2387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7719226" y="-225625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7719225" y="-2124995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7719224" y="-1993734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7719223" y="-18624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7719222" y="-173121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7719221" y="-1599951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7719220" y="-1468690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7719219" y="-1337429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7719218" y="-1206173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sp>
          <p:nvSpPr>
            <p:cNvPr id="6" name="圆: 空心 5"/>
            <p:cNvSpPr/>
            <p:nvPr/>
          </p:nvSpPr>
          <p:spPr>
            <a:xfrm flipH="1">
              <a:off x="10442418" y="4558380"/>
              <a:ext cx="799322" cy="799322"/>
            </a:xfrm>
            <a:prstGeom prst="donut">
              <a:avLst>
                <a:gd name="adj" fmla="val 17446"/>
              </a:avLst>
            </a:prstGeom>
            <a:solidFill>
              <a:srgbClr val="FAD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7" name="加号 6"/>
            <p:cNvSpPr/>
            <p:nvPr/>
          </p:nvSpPr>
          <p:spPr>
            <a:xfrm flipH="1">
              <a:off x="8138159" y="4965946"/>
              <a:ext cx="288418" cy="288418"/>
            </a:xfrm>
            <a:prstGeom prst="mathPlus">
              <a:avLst>
                <a:gd name="adj1" fmla="val 8039"/>
              </a:avLst>
            </a:prstGeom>
            <a:solidFill>
              <a:srgbClr val="B6D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8" name="加号 7"/>
            <p:cNvSpPr/>
            <p:nvPr/>
          </p:nvSpPr>
          <p:spPr>
            <a:xfrm flipH="1">
              <a:off x="8983602" y="5710427"/>
              <a:ext cx="288418" cy="288418"/>
            </a:xfrm>
            <a:prstGeom prst="mathPlus">
              <a:avLst>
                <a:gd name="adj1" fmla="val 8039"/>
              </a:avLst>
            </a:prstGeom>
            <a:solidFill>
              <a:srgbClr val="B6D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grpSp>
          <p:nvGrpSpPr>
            <p:cNvPr id="9" name="组合 8"/>
            <p:cNvGrpSpPr/>
            <p:nvPr/>
          </p:nvGrpSpPr>
          <p:grpSpPr>
            <a:xfrm flipH="1">
              <a:off x="1704794" y="1213773"/>
              <a:ext cx="493687" cy="898215"/>
              <a:chOff x="10336443" y="631243"/>
              <a:chExt cx="601494" cy="1094359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10336443" y="631243"/>
                <a:ext cx="601494" cy="263997"/>
                <a:chOff x="10336443" y="631243"/>
                <a:chExt cx="601494" cy="263997"/>
              </a:xfrm>
              <a:solidFill>
                <a:srgbClr val="FADEDA"/>
              </a:solidFill>
            </p:grpSpPr>
            <p:sp>
              <p:nvSpPr>
                <p:cNvPr id="49" name="乘号 48"/>
                <p:cNvSpPr/>
                <p:nvPr/>
              </p:nvSpPr>
              <p:spPr>
                <a:xfrm>
                  <a:off x="10336443" y="631243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50" name="乘号 49"/>
                <p:cNvSpPr/>
                <p:nvPr/>
              </p:nvSpPr>
              <p:spPr>
                <a:xfrm>
                  <a:off x="10673940" y="631243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10336443" y="1046424"/>
                <a:ext cx="601494" cy="263997"/>
                <a:chOff x="10336443" y="1168609"/>
                <a:chExt cx="601494" cy="263997"/>
              </a:xfrm>
              <a:solidFill>
                <a:srgbClr val="FADEDA"/>
              </a:solidFill>
            </p:grpSpPr>
            <p:sp>
              <p:nvSpPr>
                <p:cNvPr id="47" name="乘号 46"/>
                <p:cNvSpPr/>
                <p:nvPr/>
              </p:nvSpPr>
              <p:spPr>
                <a:xfrm>
                  <a:off x="10336443" y="1168609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48" name="乘号 47"/>
                <p:cNvSpPr/>
                <p:nvPr/>
              </p:nvSpPr>
              <p:spPr>
                <a:xfrm>
                  <a:off x="10673940" y="1168609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0336443" y="1461605"/>
                <a:ext cx="601494" cy="263997"/>
                <a:chOff x="10336443" y="1693107"/>
                <a:chExt cx="601494" cy="263997"/>
              </a:xfrm>
              <a:solidFill>
                <a:srgbClr val="FADEDA"/>
              </a:solidFill>
            </p:grpSpPr>
            <p:sp>
              <p:nvSpPr>
                <p:cNvPr id="45" name="乘号 44"/>
                <p:cNvSpPr/>
                <p:nvPr/>
              </p:nvSpPr>
              <p:spPr>
                <a:xfrm>
                  <a:off x="10336443" y="1693107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  <p:sp>
              <p:nvSpPr>
                <p:cNvPr id="46" name="乘号 45"/>
                <p:cNvSpPr/>
                <p:nvPr/>
              </p:nvSpPr>
              <p:spPr>
                <a:xfrm>
                  <a:off x="10673940" y="1693107"/>
                  <a:ext cx="263997" cy="263997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/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 flipH="1">
              <a:off x="0" y="-22057"/>
              <a:ext cx="12192000" cy="6886146"/>
              <a:chOff x="0" y="-22057"/>
              <a:chExt cx="12192000" cy="6886146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7768103" y="3745211"/>
                <a:ext cx="4423897" cy="3118878"/>
              </a:xfrm>
              <a:custGeom>
                <a:avLst/>
                <a:gdLst>
                  <a:gd name="connsiteX0" fmla="*/ 4423897 w 4423897"/>
                  <a:gd name="connsiteY0" fmla="*/ 0 h 3118878"/>
                  <a:gd name="connsiteX1" fmla="*/ 4423897 w 4423897"/>
                  <a:gd name="connsiteY1" fmla="*/ 3118878 h 3118878"/>
                  <a:gd name="connsiteX2" fmla="*/ 69222 w 4423897"/>
                  <a:gd name="connsiteY2" fmla="*/ 3118878 h 3118878"/>
                  <a:gd name="connsiteX3" fmla="*/ 46933 w 4423897"/>
                  <a:gd name="connsiteY3" fmla="*/ 3091340 h 3118878"/>
                  <a:gd name="connsiteX4" fmla="*/ 11555 w 4423897"/>
                  <a:gd name="connsiteY4" fmla="*/ 2905375 h 3118878"/>
                  <a:gd name="connsiteX5" fmla="*/ 476011 w 4423897"/>
                  <a:gd name="connsiteY5" fmla="*/ 2310289 h 3118878"/>
                  <a:gd name="connsiteX6" fmla="*/ 2420926 w 4423897"/>
                  <a:gd name="connsiteY6" fmla="*/ 2063546 h 3118878"/>
                  <a:gd name="connsiteX7" fmla="*/ 3480468 w 4423897"/>
                  <a:gd name="connsiteY7" fmla="*/ 263775 h 3118878"/>
                  <a:gd name="connsiteX8" fmla="*/ 4384890 w 4423897"/>
                  <a:gd name="connsiteY8" fmla="*/ 704 h 311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897" h="3118878">
                    <a:moveTo>
                      <a:pt x="4423897" y="0"/>
                    </a:moveTo>
                    <a:lnTo>
                      <a:pt x="4423897" y="3118878"/>
                    </a:lnTo>
                    <a:lnTo>
                      <a:pt x="69222" y="3118878"/>
                    </a:lnTo>
                    <a:lnTo>
                      <a:pt x="46933" y="3091340"/>
                    </a:lnTo>
                    <a:cubicBezTo>
                      <a:pt x="10345" y="3040842"/>
                      <a:pt x="-16265" y="2981575"/>
                      <a:pt x="11555" y="2905375"/>
                    </a:cubicBezTo>
                    <a:cubicBezTo>
                      <a:pt x="67193" y="2752975"/>
                      <a:pt x="74449" y="2450594"/>
                      <a:pt x="476011" y="2310289"/>
                    </a:cubicBezTo>
                    <a:cubicBezTo>
                      <a:pt x="877573" y="2169984"/>
                      <a:pt x="1920183" y="2404632"/>
                      <a:pt x="2420926" y="2063546"/>
                    </a:cubicBezTo>
                    <a:cubicBezTo>
                      <a:pt x="2921669" y="1722460"/>
                      <a:pt x="3013592" y="592765"/>
                      <a:pt x="3480468" y="263775"/>
                    </a:cubicBezTo>
                    <a:cubicBezTo>
                      <a:pt x="3713906" y="99280"/>
                      <a:pt x="4054992" y="20661"/>
                      <a:pt x="4384890" y="704"/>
                    </a:cubicBez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1" y="-22057"/>
                <a:ext cx="3557737" cy="1809824"/>
              </a:xfrm>
              <a:custGeom>
                <a:avLst/>
                <a:gdLst>
                  <a:gd name="connsiteX0" fmla="*/ 0 w 3557737"/>
                  <a:gd name="connsiteY0" fmla="*/ 0 h 1809824"/>
                  <a:gd name="connsiteX1" fmla="*/ 3557737 w 3557737"/>
                  <a:gd name="connsiteY1" fmla="*/ 0 h 1809824"/>
                  <a:gd name="connsiteX2" fmla="*/ 3529580 w 3557737"/>
                  <a:gd name="connsiteY2" fmla="*/ 29541 h 1809824"/>
                  <a:gd name="connsiteX3" fmla="*/ 2409371 w 3557737"/>
                  <a:gd name="connsiteY3" fmla="*/ 1067086 h 1809824"/>
                  <a:gd name="connsiteX4" fmla="*/ 1553029 w 3557737"/>
                  <a:gd name="connsiteY4" fmla="*/ 1038057 h 1809824"/>
                  <a:gd name="connsiteX5" fmla="*/ 595086 w 3557737"/>
                  <a:gd name="connsiteY5" fmla="*/ 1807314 h 1809824"/>
                  <a:gd name="connsiteX6" fmla="*/ 75888 w 3557737"/>
                  <a:gd name="connsiteY6" fmla="*/ 1683022 h 1809824"/>
                  <a:gd name="connsiteX7" fmla="*/ 0 w 3557737"/>
                  <a:gd name="connsiteY7" fmla="*/ 1647555 h 180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7737" h="1809824">
                    <a:moveTo>
                      <a:pt x="0" y="0"/>
                    </a:moveTo>
                    <a:lnTo>
                      <a:pt x="3557737" y="0"/>
                    </a:lnTo>
                    <a:lnTo>
                      <a:pt x="3529580" y="29541"/>
                    </a:lnTo>
                    <a:cubicBezTo>
                      <a:pt x="3189514" y="386275"/>
                      <a:pt x="2690585" y="905615"/>
                      <a:pt x="2409371" y="1067086"/>
                    </a:cubicBezTo>
                    <a:cubicBezTo>
                      <a:pt x="2034419" y="1282381"/>
                      <a:pt x="1855410" y="914686"/>
                      <a:pt x="1553029" y="1038057"/>
                    </a:cubicBezTo>
                    <a:cubicBezTo>
                      <a:pt x="1250648" y="1161428"/>
                      <a:pt x="972457" y="1766190"/>
                      <a:pt x="595086" y="1807314"/>
                    </a:cubicBezTo>
                    <a:cubicBezTo>
                      <a:pt x="453572" y="1822736"/>
                      <a:pt x="266474" y="1765359"/>
                      <a:pt x="75888" y="1683022"/>
                    </a:cubicBezTo>
                    <a:lnTo>
                      <a:pt x="0" y="1647555"/>
                    </a:lnTo>
                    <a:close/>
                  </a:path>
                </a:pathLst>
              </a:custGeom>
              <a:solidFill>
                <a:srgbClr val="C9CD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2117777" y="-22057"/>
                <a:ext cx="3557511" cy="1212820"/>
              </a:xfrm>
              <a:custGeom>
                <a:avLst/>
                <a:gdLst>
                  <a:gd name="connsiteX0" fmla="*/ 0 w 3557511"/>
                  <a:gd name="connsiteY0" fmla="*/ 0 h 1212820"/>
                  <a:gd name="connsiteX1" fmla="*/ 3537584 w 3557511"/>
                  <a:gd name="connsiteY1" fmla="*/ 0 h 1212820"/>
                  <a:gd name="connsiteX2" fmla="*/ 3557310 w 3557511"/>
                  <a:gd name="connsiteY2" fmla="*/ 65600 h 1212820"/>
                  <a:gd name="connsiteX3" fmla="*/ 3310567 w 3557511"/>
                  <a:gd name="connsiteY3" fmla="*/ 689714 h 1212820"/>
                  <a:gd name="connsiteX4" fmla="*/ 2541310 w 3557511"/>
                  <a:gd name="connsiteY4" fmla="*/ 791314 h 1212820"/>
                  <a:gd name="connsiteX5" fmla="*/ 1815595 w 3557511"/>
                  <a:gd name="connsiteY5" fmla="*/ 1212228 h 1212820"/>
                  <a:gd name="connsiteX6" fmla="*/ 1191481 w 3557511"/>
                  <a:gd name="connsiteY6" fmla="*/ 689714 h 1212820"/>
                  <a:gd name="connsiteX7" fmla="*/ 262567 w 3557511"/>
                  <a:gd name="connsiteY7" fmla="*/ 283314 h 1212820"/>
                  <a:gd name="connsiteX8" fmla="*/ 50863 w 3557511"/>
                  <a:gd name="connsiteY8" fmla="*/ 59363 h 121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7511" h="1212820">
                    <a:moveTo>
                      <a:pt x="0" y="0"/>
                    </a:moveTo>
                    <a:lnTo>
                      <a:pt x="3537584" y="0"/>
                    </a:lnTo>
                    <a:lnTo>
                      <a:pt x="3557310" y="65600"/>
                    </a:lnTo>
                    <a:cubicBezTo>
                      <a:pt x="3562148" y="242190"/>
                      <a:pt x="3479900" y="568762"/>
                      <a:pt x="3310567" y="689714"/>
                    </a:cubicBezTo>
                    <a:cubicBezTo>
                      <a:pt x="3141234" y="810666"/>
                      <a:pt x="2790472" y="704228"/>
                      <a:pt x="2541310" y="791314"/>
                    </a:cubicBezTo>
                    <a:cubicBezTo>
                      <a:pt x="2292148" y="878400"/>
                      <a:pt x="2040567" y="1229161"/>
                      <a:pt x="1815595" y="1212228"/>
                    </a:cubicBezTo>
                    <a:cubicBezTo>
                      <a:pt x="1590623" y="1195295"/>
                      <a:pt x="1450319" y="844533"/>
                      <a:pt x="1191481" y="689714"/>
                    </a:cubicBezTo>
                    <a:cubicBezTo>
                      <a:pt x="932643" y="534895"/>
                      <a:pt x="473024" y="508285"/>
                      <a:pt x="262567" y="283314"/>
                    </a:cubicBezTo>
                    <a:cubicBezTo>
                      <a:pt x="209953" y="227071"/>
                      <a:pt x="131334" y="148150"/>
                      <a:pt x="50863" y="59363"/>
                    </a:cubicBezTo>
                    <a:close/>
                  </a:path>
                </a:pathLst>
              </a:cu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181600" y="1030514"/>
                <a:ext cx="493687" cy="493687"/>
              </a:xfrm>
              <a:prstGeom prst="ellipse">
                <a:avLst/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6" name="圆: 空心 15"/>
              <p:cNvSpPr/>
              <p:nvPr/>
            </p:nvSpPr>
            <p:spPr>
              <a:xfrm>
                <a:off x="6255657" y="130629"/>
                <a:ext cx="764611" cy="764611"/>
              </a:xfrm>
              <a:prstGeom prst="donut">
                <a:avLst>
                  <a:gd name="adj" fmla="val 15457"/>
                </a:avLst>
              </a:prstGeom>
              <a:solidFill>
                <a:srgbClr val="CAC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6110763" y="5950858"/>
                <a:ext cx="2297312" cy="907142"/>
              </a:xfrm>
              <a:custGeom>
                <a:avLst/>
                <a:gdLst>
                  <a:gd name="connsiteX0" fmla="*/ 1148656 w 2297312"/>
                  <a:gd name="connsiteY0" fmla="*/ 0 h 907142"/>
                  <a:gd name="connsiteX1" fmla="*/ 2288439 w 2297312"/>
                  <a:gd name="connsiteY1" fmla="*/ 828624 h 907142"/>
                  <a:gd name="connsiteX2" fmla="*/ 2297312 w 2297312"/>
                  <a:gd name="connsiteY2" fmla="*/ 907142 h 907142"/>
                  <a:gd name="connsiteX3" fmla="*/ 0 w 2297312"/>
                  <a:gd name="connsiteY3" fmla="*/ 907142 h 907142"/>
                  <a:gd name="connsiteX4" fmla="*/ 8874 w 2297312"/>
                  <a:gd name="connsiteY4" fmla="*/ 828624 h 907142"/>
                  <a:gd name="connsiteX5" fmla="*/ 1148656 w 2297312"/>
                  <a:gd name="connsiteY5" fmla="*/ 0 h 90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7312" h="907142">
                    <a:moveTo>
                      <a:pt x="1148656" y="0"/>
                    </a:moveTo>
                    <a:cubicBezTo>
                      <a:pt x="1710878" y="0"/>
                      <a:pt x="2179954" y="355730"/>
                      <a:pt x="2288439" y="828624"/>
                    </a:cubicBezTo>
                    <a:lnTo>
                      <a:pt x="2297312" y="907142"/>
                    </a:lnTo>
                    <a:lnTo>
                      <a:pt x="0" y="907142"/>
                    </a:lnTo>
                    <a:lnTo>
                      <a:pt x="8874" y="828624"/>
                    </a:lnTo>
                    <a:cubicBezTo>
                      <a:pt x="117358" y="355730"/>
                      <a:pt x="586435" y="0"/>
                      <a:pt x="1148656" y="0"/>
                    </a:cubicBezTo>
                    <a:close/>
                  </a:path>
                </a:pathLst>
              </a:custGeom>
              <a:solidFill>
                <a:srgbClr val="CAC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6802552" y="6473906"/>
                <a:ext cx="913732" cy="384094"/>
              </a:xfrm>
              <a:custGeom>
                <a:avLst/>
                <a:gdLst>
                  <a:gd name="connsiteX0" fmla="*/ 456866 w 913732"/>
                  <a:gd name="connsiteY0" fmla="*/ 0 h 384094"/>
                  <a:gd name="connsiteX1" fmla="*/ 907336 w 913732"/>
                  <a:gd name="connsiteY1" fmla="*/ 327492 h 384094"/>
                  <a:gd name="connsiteX2" fmla="*/ 913732 w 913732"/>
                  <a:gd name="connsiteY2" fmla="*/ 384094 h 384094"/>
                  <a:gd name="connsiteX3" fmla="*/ 0 w 913732"/>
                  <a:gd name="connsiteY3" fmla="*/ 384094 h 384094"/>
                  <a:gd name="connsiteX4" fmla="*/ 6397 w 913732"/>
                  <a:gd name="connsiteY4" fmla="*/ 327492 h 384094"/>
                  <a:gd name="connsiteX5" fmla="*/ 456866 w 913732"/>
                  <a:gd name="connsiteY5" fmla="*/ 0 h 38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3732" h="384094">
                    <a:moveTo>
                      <a:pt x="456866" y="0"/>
                    </a:moveTo>
                    <a:cubicBezTo>
                      <a:pt x="679070" y="0"/>
                      <a:pt x="864460" y="140593"/>
                      <a:pt x="907336" y="327492"/>
                    </a:cubicBezTo>
                    <a:lnTo>
                      <a:pt x="913732" y="384094"/>
                    </a:lnTo>
                    <a:lnTo>
                      <a:pt x="0" y="384094"/>
                    </a:lnTo>
                    <a:lnTo>
                      <a:pt x="6397" y="327492"/>
                    </a:lnTo>
                    <a:cubicBezTo>
                      <a:pt x="49273" y="140593"/>
                      <a:pt x="234663" y="0"/>
                      <a:pt x="456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1" name="圆: 空心 20"/>
              <p:cNvSpPr/>
              <p:nvPr/>
            </p:nvSpPr>
            <p:spPr>
              <a:xfrm>
                <a:off x="5864440" y="5583740"/>
                <a:ext cx="625338" cy="625338"/>
              </a:xfrm>
              <a:prstGeom prst="donut">
                <a:avLst>
                  <a:gd name="adj" fmla="val 17446"/>
                </a:avLst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116469" y="5357702"/>
                <a:ext cx="327401" cy="327401"/>
              </a:xfrm>
              <a:prstGeom prst="ellipse">
                <a:avLst/>
              </a:prstGeom>
              <a:solidFill>
                <a:srgbClr val="B6D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2759621" y="-22056"/>
                <a:ext cx="1023457" cy="373439"/>
              </a:xfrm>
              <a:custGeom>
                <a:avLst/>
                <a:gdLst>
                  <a:gd name="connsiteX0" fmla="*/ 0 w 1023457"/>
                  <a:gd name="connsiteY0" fmla="*/ 0 h 373439"/>
                  <a:gd name="connsiteX1" fmla="*/ 1023457 w 1023457"/>
                  <a:gd name="connsiteY1" fmla="*/ 0 h 373439"/>
                  <a:gd name="connsiteX2" fmla="*/ 1010074 w 1023457"/>
                  <a:gd name="connsiteY2" fmla="*/ 43113 h 373439"/>
                  <a:gd name="connsiteX3" fmla="*/ 511728 w 1023457"/>
                  <a:gd name="connsiteY3" fmla="*/ 373439 h 373439"/>
                  <a:gd name="connsiteX4" fmla="*/ 13383 w 1023457"/>
                  <a:gd name="connsiteY4" fmla="*/ 43113 h 3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3457" h="373439">
                    <a:moveTo>
                      <a:pt x="0" y="0"/>
                    </a:moveTo>
                    <a:lnTo>
                      <a:pt x="1023457" y="0"/>
                    </a:lnTo>
                    <a:lnTo>
                      <a:pt x="1010074" y="43113"/>
                    </a:lnTo>
                    <a:cubicBezTo>
                      <a:pt x="927968" y="237232"/>
                      <a:pt x="735755" y="373439"/>
                      <a:pt x="511728" y="373439"/>
                    </a:cubicBezTo>
                    <a:cubicBezTo>
                      <a:pt x="287702" y="373439"/>
                      <a:pt x="95488" y="237232"/>
                      <a:pt x="13383" y="43113"/>
                    </a:cubicBez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5" name="加号 24"/>
              <p:cNvSpPr/>
              <p:nvPr/>
            </p:nvSpPr>
            <p:spPr>
              <a:xfrm>
                <a:off x="764213" y="2598057"/>
                <a:ext cx="393783" cy="393783"/>
              </a:xfrm>
              <a:prstGeom prst="mathPlus">
                <a:avLst/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6" name="圆: 空心 25"/>
              <p:cNvSpPr/>
              <p:nvPr/>
            </p:nvSpPr>
            <p:spPr>
              <a:xfrm>
                <a:off x="849755" y="512934"/>
                <a:ext cx="308241" cy="308241"/>
              </a:xfrm>
              <a:prstGeom prst="donut">
                <a:avLst>
                  <a:gd name="adj" fmla="val 9431"/>
                </a:avLst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031104" y="351382"/>
                <a:ext cx="119026" cy="119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0" y="383006"/>
                <a:ext cx="926410" cy="3454545"/>
              </a:xfrm>
              <a:custGeom>
                <a:avLst/>
                <a:gdLst>
                  <a:gd name="connsiteX0" fmla="*/ 0 w 926410"/>
                  <a:gd name="connsiteY0" fmla="*/ 0 h 3454545"/>
                  <a:gd name="connsiteX1" fmla="*/ 38024 w 926410"/>
                  <a:gd name="connsiteY1" fmla="*/ 29881 h 3454545"/>
                  <a:gd name="connsiteX2" fmla="*/ 351615 w 926410"/>
                  <a:gd name="connsiteY2" fmla="*/ 295538 h 3454545"/>
                  <a:gd name="connsiteX3" fmla="*/ 924022 w 926410"/>
                  <a:gd name="connsiteY3" fmla="*/ 865224 h 3454545"/>
                  <a:gd name="connsiteX4" fmla="*/ 561165 w 926410"/>
                  <a:gd name="connsiteY4" fmla="*/ 1895738 h 3454545"/>
                  <a:gd name="connsiteX5" fmla="*/ 691794 w 926410"/>
                  <a:gd name="connsiteY5" fmla="*/ 2723053 h 3454545"/>
                  <a:gd name="connsiteX6" fmla="*/ 6192 w 926410"/>
                  <a:gd name="connsiteY6" fmla="*/ 3449433 h 3454545"/>
                  <a:gd name="connsiteX7" fmla="*/ 0 w 926410"/>
                  <a:gd name="connsiteY7" fmla="*/ 3454545 h 34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410" h="3454545">
                    <a:moveTo>
                      <a:pt x="0" y="0"/>
                    </a:moveTo>
                    <a:lnTo>
                      <a:pt x="38024" y="29881"/>
                    </a:lnTo>
                    <a:cubicBezTo>
                      <a:pt x="153744" y="129205"/>
                      <a:pt x="268626" y="246241"/>
                      <a:pt x="351615" y="295538"/>
                    </a:cubicBezTo>
                    <a:cubicBezTo>
                      <a:pt x="572920" y="426998"/>
                      <a:pt x="889097" y="598524"/>
                      <a:pt x="924022" y="865224"/>
                    </a:cubicBezTo>
                    <a:cubicBezTo>
                      <a:pt x="958947" y="1131924"/>
                      <a:pt x="599870" y="1586100"/>
                      <a:pt x="561165" y="1895738"/>
                    </a:cubicBezTo>
                    <a:cubicBezTo>
                      <a:pt x="522460" y="2205376"/>
                      <a:pt x="795813" y="2454539"/>
                      <a:pt x="691794" y="2723053"/>
                    </a:cubicBezTo>
                    <a:cubicBezTo>
                      <a:pt x="600777" y="2958003"/>
                      <a:pt x="200463" y="3289261"/>
                      <a:pt x="6192" y="3449433"/>
                    </a:cubicBezTo>
                    <a:lnTo>
                      <a:pt x="0" y="3454545"/>
                    </a:lnTo>
                    <a:close/>
                  </a:path>
                </a:pathLst>
              </a:custGeom>
              <a:solidFill>
                <a:srgbClr val="FADE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  <p:sp>
            <p:nvSpPr>
              <p:cNvPr id="30" name="椭圆 29"/>
              <p:cNvSpPr/>
              <p:nvPr/>
            </p:nvSpPr>
            <p:spPr>
              <a:xfrm>
                <a:off x="9137869" y="4372833"/>
                <a:ext cx="2101073" cy="2101073"/>
              </a:xfrm>
              <a:prstGeom prst="ellipse">
                <a:avLst/>
              </a:prstGeom>
              <a:solidFill>
                <a:srgbClr val="FFE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53961" y="4361965"/>
              <a:ext cx="342964" cy="342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2655" y="913616"/>
            <a:ext cx="3644602" cy="5628298"/>
          </a:xfrm>
          <a:prstGeom prst="rect">
            <a:avLst/>
          </a:prstGeom>
        </p:spPr>
      </p:pic>
      <p:pic>
        <p:nvPicPr>
          <p:cNvPr id="35" name="图片 34" descr="QQ图片20240520225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002665"/>
            <a:ext cx="3977640" cy="5044440"/>
          </a:xfrm>
          <a:prstGeom prst="rect">
            <a:avLst/>
          </a:prstGeom>
        </p:spPr>
      </p:pic>
      <p:pic>
        <p:nvPicPr>
          <p:cNvPr id="36" name="图片 35" descr="QQ图片202405202255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1003300"/>
            <a:ext cx="3877945" cy="515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p="http://schemas.openxmlformats.org/presentationml/2006/main">
  <p:tag name="commondata" val="eyJoZGlkIjoiOWFhMGE4M2M5M2Q5MmI2YTNjMjI0MDMzMjgyZWE2ZD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96D19"/>
      </a:accent1>
      <a:accent2>
        <a:srgbClr val="FBAE46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800080"/>
      </a:folHlink>
    </a:clrScheme>
    <a:fontScheme name="font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96D19"/>
    </a:accent1>
    <a:accent2>
      <a:srgbClr val="FBAE46"/>
    </a:accent2>
    <a:accent3>
      <a:srgbClr val="FFC000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WPS 演示</Application>
  <PresentationFormat>宽屏</PresentationFormat>
  <Paragraphs>65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思源宋体 CN Medium</vt:lpstr>
      <vt:lpstr>华文行楷</vt:lpstr>
      <vt:lpstr>微软雅黑</vt:lpstr>
      <vt:lpstr>等线</vt:lpstr>
      <vt:lpstr>Helvetica Light</vt:lpstr>
      <vt:lpstr>思源黑体 1</vt:lpstr>
      <vt:lpstr>方正黑体简体</vt:lpstr>
      <vt:lpstr>Calibri</vt:lpstr>
      <vt:lpstr>Arial Unicode MS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yxi R</dc:creator>
  <cp:lastModifiedBy>欢</cp:lastModifiedBy>
  <cp:revision>15</cp:revision>
  <dcterms:created xsi:type="dcterms:W3CDTF">2023-10-27T12:16:00Z</dcterms:created>
  <dcterms:modified xsi:type="dcterms:W3CDTF">2024-05-22T05:54:54Z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072E99A18A924140A5C8B54476C45975_13</vt:lpwstr>
  </property>
  <property fmtid="{D5CDD505-2E9C-101B-9397-08002B2CF9AE}" pid="3" name="KSOProductBuildVer">
    <vt:lpwstr>2052-12.1.0.16929</vt:lpwstr>
  </property>
</Properties>
</file>