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98" r:id="rId6"/>
    <p:sldId id="296" r:id="rId7"/>
    <p:sldId id="300" r:id="rId8"/>
    <p:sldId id="290" r:id="rId9"/>
    <p:sldId id="262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F431D-62C5-4F35-937F-A8184D94E0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36E48-CE7A-4CF4-88B1-17B6AE79228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版权声明：</a:t>
            </a:r>
            <a:r>
              <a:rPr lang="en-US" altLang="zh-CN" dirty="0"/>
              <a:t>300</a:t>
            </a:r>
            <a:r>
              <a:rPr lang="zh-CN" altLang="en-US" dirty="0"/>
              <a:t>套精品模板商业授权，请联系</a:t>
            </a:r>
            <a:r>
              <a:rPr lang="en-US" altLang="zh-CN" dirty="0"/>
              <a:t>【</a:t>
            </a:r>
            <a:r>
              <a:rPr lang="zh-CN" altLang="en-US" dirty="0"/>
              <a:t>锐旗设计</a:t>
            </a:r>
            <a:r>
              <a:rPr lang="en-US" altLang="zh-CN" dirty="0"/>
              <a:t>】:https://9ppt.taobao.com</a:t>
            </a:r>
            <a:r>
              <a:rPr lang="zh-CN" altLang="en-US" dirty="0"/>
              <a:t>，专业</a:t>
            </a:r>
            <a:r>
              <a:rPr lang="en-US" altLang="zh-CN" dirty="0"/>
              <a:t>PPT</a:t>
            </a:r>
            <a:r>
              <a:rPr lang="zh-CN" altLang="en-US" dirty="0"/>
              <a:t>老师为你解决所有</a:t>
            </a:r>
            <a:r>
              <a:rPr lang="en-US" altLang="zh-CN" dirty="0"/>
              <a:t>PPT</a:t>
            </a:r>
            <a:r>
              <a:rPr lang="zh-CN" altLang="en-US" dirty="0"/>
              <a:t>问题！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36E48-CE7A-4CF4-88B1-17B6AE7922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2pPr>
            <a:lvl3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3pPr>
            <a:lvl4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27B0-1E9D-42D7-8002-D565E5E465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F81B1-D4C0-4CFE-8E4B-8D75BF4F38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7345478" y="1326183"/>
            <a:ext cx="4106866" cy="4558923"/>
            <a:chOff x="4427538" y="954088"/>
            <a:chExt cx="3333750" cy="3729038"/>
          </a:xfrm>
        </p:grpSpPr>
        <p:sp>
          <p:nvSpPr>
            <p:cNvPr id="7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7" name="文本框 86"/>
          <p:cNvSpPr txBox="1"/>
          <p:nvPr/>
        </p:nvSpPr>
        <p:spPr>
          <a:xfrm>
            <a:off x="848360" y="1482725"/>
            <a:ext cx="6406515" cy="20510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dist"/>
            <a:r>
              <a:rPr lang="zh-CN" altLang="en-US" sz="9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四六级分享</a:t>
            </a:r>
            <a:endParaRPr lang="zh-CN" altLang="en-US" sz="9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3109595" y="5149215"/>
            <a:ext cx="4235450" cy="8521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zh-CN" altLang="en-US" sz="4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分享人：田晓辉</a:t>
            </a:r>
            <a:r>
              <a:rPr lang="en-US" altLang="zh-CN" sz="40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</a:t>
            </a:r>
            <a:r>
              <a:rPr lang="en-US" altLang="zh-CN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  <a:p>
            <a:pPr algn="l"/>
            <a:r>
              <a:rPr lang="en-US" altLang="zh-CN" sz="3600" b="1" dirty="0">
                <a:latin typeface="方正静蕾简体" panose="02000000000000000000" pitchFamily="2" charset="-122"/>
                <a:ea typeface="方正静蕾简体" panose="02000000000000000000" pitchFamily="2" charset="-122"/>
              </a:rPr>
              <a:t>  </a:t>
            </a:r>
            <a:endParaRPr lang="en-US" altLang="zh-CN" sz="3600" b="1" dirty="0"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93" name="Freeform 34"/>
          <p:cNvSpPr>
            <a:spLocks noEditPoints="1"/>
          </p:cNvSpPr>
          <p:nvPr/>
        </p:nvSpPr>
        <p:spPr bwMode="auto">
          <a:xfrm>
            <a:off x="6286123" y="3651037"/>
            <a:ext cx="695370" cy="330291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4" name="任意多边形 93"/>
          <p:cNvSpPr/>
          <p:nvPr/>
        </p:nvSpPr>
        <p:spPr>
          <a:xfrm>
            <a:off x="496570" y="3644900"/>
            <a:ext cx="5238750" cy="288290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53" y="connsiteY0-154"/>
              </a:cxn>
              <a:cxn ang="0">
                <a:pos x="connsiteX1-155" y="connsiteY1-156"/>
              </a:cxn>
              <a:cxn ang="0">
                <a:pos x="connsiteX2-157" y="connsiteY2-158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tx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/>
          <p:cNvGrpSpPr/>
          <p:nvPr/>
        </p:nvGrpSpPr>
        <p:grpSpPr>
          <a:xfrm>
            <a:off x="4232174" y="2337833"/>
            <a:ext cx="1386140" cy="2272793"/>
            <a:chOff x="3186355" y="3415833"/>
            <a:chExt cx="1322199" cy="1739005"/>
          </a:xfrm>
        </p:grpSpPr>
        <p:sp>
          <p:nvSpPr>
            <p:cNvPr id="89" name="椭圆 31"/>
            <p:cNvSpPr/>
            <p:nvPr/>
          </p:nvSpPr>
          <p:spPr>
            <a:xfrm>
              <a:off x="3196603" y="3415833"/>
              <a:ext cx="1311951" cy="17390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186355" y="3489811"/>
              <a:ext cx="1233033" cy="16650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7200" dirty="0"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目录</a:t>
              </a:r>
              <a:endParaRPr lang="zh-CN" altLang="en-US" sz="7200" dirty="0"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038909" y="0"/>
            <a:ext cx="2834807" cy="5021390"/>
            <a:chOff x="4699681" y="-47625"/>
            <a:chExt cx="2694359" cy="5098596"/>
          </a:xfrm>
        </p:grpSpPr>
        <p:sp>
          <p:nvSpPr>
            <p:cNvPr id="30" name="Freeform 24"/>
            <p:cNvSpPr/>
            <p:nvPr/>
          </p:nvSpPr>
          <p:spPr bwMode="auto">
            <a:xfrm>
              <a:off x="6946451" y="3647365"/>
              <a:ext cx="447589" cy="131689"/>
            </a:xfrm>
            <a:custGeom>
              <a:avLst/>
              <a:gdLst>
                <a:gd name="T0" fmla="*/ 183 w 188"/>
                <a:gd name="T1" fmla="*/ 35 h 58"/>
                <a:gd name="T2" fmla="*/ 103 w 188"/>
                <a:gd name="T3" fmla="*/ 26 h 58"/>
                <a:gd name="T4" fmla="*/ 15 w 188"/>
                <a:gd name="T5" fmla="*/ 3 h 58"/>
                <a:gd name="T6" fmla="*/ 6 w 188"/>
                <a:gd name="T7" fmla="*/ 14 h 58"/>
                <a:gd name="T8" fmla="*/ 183 w 188"/>
                <a:gd name="T9" fmla="*/ 44 h 58"/>
                <a:gd name="T10" fmla="*/ 183 w 188"/>
                <a:gd name="T11" fmla="*/ 3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58">
                  <a:moveTo>
                    <a:pt x="183" y="35"/>
                  </a:moveTo>
                  <a:cubicBezTo>
                    <a:pt x="157" y="29"/>
                    <a:pt x="130" y="29"/>
                    <a:pt x="103" y="26"/>
                  </a:cubicBezTo>
                  <a:cubicBezTo>
                    <a:pt x="72" y="23"/>
                    <a:pt x="43" y="16"/>
                    <a:pt x="15" y="3"/>
                  </a:cubicBezTo>
                  <a:cubicBezTo>
                    <a:pt x="8" y="0"/>
                    <a:pt x="0" y="8"/>
                    <a:pt x="6" y="14"/>
                  </a:cubicBezTo>
                  <a:cubicBezTo>
                    <a:pt x="54" y="51"/>
                    <a:pt x="126" y="58"/>
                    <a:pt x="183" y="44"/>
                  </a:cubicBezTo>
                  <a:cubicBezTo>
                    <a:pt x="188" y="43"/>
                    <a:pt x="188" y="36"/>
                    <a:pt x="183" y="35"/>
                  </a:cubicBezTo>
                </a:path>
              </a:pathLst>
            </a:cu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6967431" y="3840242"/>
              <a:ext cx="391641" cy="190217"/>
            </a:xfrm>
            <a:custGeom>
              <a:avLst/>
              <a:gdLst>
                <a:gd name="T0" fmla="*/ 160 w 164"/>
                <a:gd name="T1" fmla="*/ 76 h 84"/>
                <a:gd name="T2" fmla="*/ 77 w 164"/>
                <a:gd name="T3" fmla="*/ 40 h 84"/>
                <a:gd name="T4" fmla="*/ 6 w 164"/>
                <a:gd name="T5" fmla="*/ 1 h 84"/>
                <a:gd name="T6" fmla="*/ 2 w 164"/>
                <a:gd name="T7" fmla="*/ 7 h 84"/>
                <a:gd name="T8" fmla="*/ 72 w 164"/>
                <a:gd name="T9" fmla="*/ 61 h 84"/>
                <a:gd name="T10" fmla="*/ 159 w 164"/>
                <a:gd name="T11" fmla="*/ 84 h 84"/>
                <a:gd name="T12" fmla="*/ 160 w 164"/>
                <a:gd name="T13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4" h="84">
                  <a:moveTo>
                    <a:pt x="160" y="76"/>
                  </a:moveTo>
                  <a:cubicBezTo>
                    <a:pt x="132" y="65"/>
                    <a:pt x="104" y="54"/>
                    <a:pt x="77" y="40"/>
                  </a:cubicBezTo>
                  <a:cubicBezTo>
                    <a:pt x="53" y="28"/>
                    <a:pt x="31" y="11"/>
                    <a:pt x="6" y="1"/>
                  </a:cubicBezTo>
                  <a:cubicBezTo>
                    <a:pt x="3" y="0"/>
                    <a:pt x="0" y="4"/>
                    <a:pt x="2" y="7"/>
                  </a:cubicBezTo>
                  <a:cubicBezTo>
                    <a:pt x="17" y="31"/>
                    <a:pt x="47" y="48"/>
                    <a:pt x="72" y="61"/>
                  </a:cubicBezTo>
                  <a:cubicBezTo>
                    <a:pt x="100" y="75"/>
                    <a:pt x="129" y="83"/>
                    <a:pt x="159" y="84"/>
                  </a:cubicBezTo>
                  <a:cubicBezTo>
                    <a:pt x="164" y="84"/>
                    <a:pt x="164" y="78"/>
                    <a:pt x="160" y="76"/>
                  </a:cubicBezTo>
                </a:path>
              </a:pathLst>
            </a:custGeom>
            <a:solidFill>
              <a:srgbClr val="9DC3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2" name="组合 31"/>
            <p:cNvGrpSpPr/>
            <p:nvPr/>
          </p:nvGrpSpPr>
          <p:grpSpPr>
            <a:xfrm>
              <a:off x="4699681" y="-47625"/>
              <a:ext cx="2596018" cy="5098596"/>
              <a:chOff x="2928938" y="-120650"/>
              <a:chExt cx="2946400" cy="6084888"/>
            </a:xfrm>
          </p:grpSpPr>
          <p:sp>
            <p:nvSpPr>
              <p:cNvPr id="33" name="Freeform 5"/>
              <p:cNvSpPr>
                <a:spLocks noEditPoints="1"/>
              </p:cNvSpPr>
              <p:nvPr/>
            </p:nvSpPr>
            <p:spPr bwMode="auto">
              <a:xfrm>
                <a:off x="3370263" y="3111500"/>
                <a:ext cx="1892300" cy="2195513"/>
              </a:xfrm>
              <a:custGeom>
                <a:avLst/>
                <a:gdLst>
                  <a:gd name="T0" fmla="*/ 669 w 698"/>
                  <a:gd name="T1" fmla="*/ 327 h 810"/>
                  <a:gd name="T2" fmla="*/ 662 w 698"/>
                  <a:gd name="T3" fmla="*/ 318 h 810"/>
                  <a:gd name="T4" fmla="*/ 656 w 698"/>
                  <a:gd name="T5" fmla="*/ 291 h 810"/>
                  <a:gd name="T6" fmla="*/ 640 w 698"/>
                  <a:gd name="T7" fmla="*/ 271 h 810"/>
                  <a:gd name="T8" fmla="*/ 566 w 698"/>
                  <a:gd name="T9" fmla="*/ 171 h 810"/>
                  <a:gd name="T10" fmla="*/ 489 w 698"/>
                  <a:gd name="T11" fmla="*/ 106 h 810"/>
                  <a:gd name="T12" fmla="*/ 475 w 698"/>
                  <a:gd name="T13" fmla="*/ 88 h 810"/>
                  <a:gd name="T14" fmla="*/ 458 w 698"/>
                  <a:gd name="T15" fmla="*/ 27 h 810"/>
                  <a:gd name="T16" fmla="*/ 457 w 698"/>
                  <a:gd name="T17" fmla="*/ 27 h 810"/>
                  <a:gd name="T18" fmla="*/ 426 w 698"/>
                  <a:gd name="T19" fmla="*/ 11 h 810"/>
                  <a:gd name="T20" fmla="*/ 376 w 698"/>
                  <a:gd name="T21" fmla="*/ 3 h 810"/>
                  <a:gd name="T22" fmla="*/ 295 w 698"/>
                  <a:gd name="T23" fmla="*/ 6 h 810"/>
                  <a:gd name="T24" fmla="*/ 284 w 698"/>
                  <a:gd name="T25" fmla="*/ 11 h 810"/>
                  <a:gd name="T26" fmla="*/ 276 w 698"/>
                  <a:gd name="T27" fmla="*/ 12 h 810"/>
                  <a:gd name="T28" fmla="*/ 266 w 698"/>
                  <a:gd name="T29" fmla="*/ 29 h 810"/>
                  <a:gd name="T30" fmla="*/ 265 w 698"/>
                  <a:gd name="T31" fmla="*/ 53 h 810"/>
                  <a:gd name="T32" fmla="*/ 258 w 698"/>
                  <a:gd name="T33" fmla="*/ 62 h 810"/>
                  <a:gd name="T34" fmla="*/ 246 w 698"/>
                  <a:gd name="T35" fmla="*/ 83 h 810"/>
                  <a:gd name="T36" fmla="*/ 246 w 698"/>
                  <a:gd name="T37" fmla="*/ 84 h 810"/>
                  <a:gd name="T38" fmla="*/ 175 w 698"/>
                  <a:gd name="T39" fmla="*/ 153 h 810"/>
                  <a:gd name="T40" fmla="*/ 140 w 698"/>
                  <a:gd name="T41" fmla="*/ 189 h 810"/>
                  <a:gd name="T42" fmla="*/ 114 w 698"/>
                  <a:gd name="T43" fmla="*/ 202 h 810"/>
                  <a:gd name="T44" fmla="*/ 61 w 698"/>
                  <a:gd name="T45" fmla="*/ 610 h 810"/>
                  <a:gd name="T46" fmla="*/ 61 w 698"/>
                  <a:gd name="T47" fmla="*/ 611 h 810"/>
                  <a:gd name="T48" fmla="*/ 62 w 698"/>
                  <a:gd name="T49" fmla="*/ 619 h 810"/>
                  <a:gd name="T50" fmla="*/ 144 w 698"/>
                  <a:gd name="T51" fmla="*/ 731 h 810"/>
                  <a:gd name="T52" fmla="*/ 268 w 698"/>
                  <a:gd name="T53" fmla="*/ 797 h 810"/>
                  <a:gd name="T54" fmla="*/ 415 w 698"/>
                  <a:gd name="T55" fmla="*/ 799 h 810"/>
                  <a:gd name="T56" fmla="*/ 462 w 698"/>
                  <a:gd name="T57" fmla="*/ 785 h 810"/>
                  <a:gd name="T58" fmla="*/ 610 w 698"/>
                  <a:gd name="T59" fmla="*/ 710 h 810"/>
                  <a:gd name="T60" fmla="*/ 622 w 698"/>
                  <a:gd name="T61" fmla="*/ 691 h 810"/>
                  <a:gd name="T62" fmla="*/ 662 w 698"/>
                  <a:gd name="T63" fmla="*/ 628 h 810"/>
                  <a:gd name="T64" fmla="*/ 672 w 698"/>
                  <a:gd name="T65" fmla="*/ 574 h 810"/>
                  <a:gd name="T66" fmla="*/ 669 w 698"/>
                  <a:gd name="T67" fmla="*/ 327 h 810"/>
                  <a:gd name="T68" fmla="*/ 534 w 698"/>
                  <a:gd name="T69" fmla="*/ 523 h 810"/>
                  <a:gd name="T70" fmla="*/ 536 w 698"/>
                  <a:gd name="T71" fmla="*/ 520 h 810"/>
                  <a:gd name="T72" fmla="*/ 535 w 698"/>
                  <a:gd name="T73" fmla="*/ 527 h 810"/>
                  <a:gd name="T74" fmla="*/ 535 w 698"/>
                  <a:gd name="T75" fmla="*/ 529 h 810"/>
                  <a:gd name="T76" fmla="*/ 535 w 698"/>
                  <a:gd name="T77" fmla="*/ 530 h 810"/>
                  <a:gd name="T78" fmla="*/ 534 w 698"/>
                  <a:gd name="T79" fmla="*/ 525 h 810"/>
                  <a:gd name="T80" fmla="*/ 534 w 698"/>
                  <a:gd name="T81" fmla="*/ 523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98" h="810">
                    <a:moveTo>
                      <a:pt x="669" y="327"/>
                    </a:moveTo>
                    <a:cubicBezTo>
                      <a:pt x="667" y="323"/>
                      <a:pt x="665" y="320"/>
                      <a:pt x="662" y="318"/>
                    </a:cubicBezTo>
                    <a:cubicBezTo>
                      <a:pt x="660" y="309"/>
                      <a:pt x="658" y="300"/>
                      <a:pt x="656" y="291"/>
                    </a:cubicBezTo>
                    <a:cubicBezTo>
                      <a:pt x="655" y="282"/>
                      <a:pt x="648" y="275"/>
                      <a:pt x="640" y="271"/>
                    </a:cubicBezTo>
                    <a:cubicBezTo>
                      <a:pt x="629" y="231"/>
                      <a:pt x="597" y="196"/>
                      <a:pt x="566" y="171"/>
                    </a:cubicBezTo>
                    <a:cubicBezTo>
                      <a:pt x="542" y="151"/>
                      <a:pt x="511" y="131"/>
                      <a:pt x="489" y="106"/>
                    </a:cubicBezTo>
                    <a:cubicBezTo>
                      <a:pt x="487" y="97"/>
                      <a:pt x="482" y="91"/>
                      <a:pt x="475" y="88"/>
                    </a:cubicBezTo>
                    <a:cubicBezTo>
                      <a:pt x="463" y="70"/>
                      <a:pt x="456" y="50"/>
                      <a:pt x="458" y="27"/>
                    </a:cubicBezTo>
                    <a:cubicBezTo>
                      <a:pt x="458" y="27"/>
                      <a:pt x="458" y="27"/>
                      <a:pt x="457" y="27"/>
                    </a:cubicBezTo>
                    <a:cubicBezTo>
                      <a:pt x="458" y="10"/>
                      <a:pt x="438" y="3"/>
                      <a:pt x="426" y="11"/>
                    </a:cubicBezTo>
                    <a:cubicBezTo>
                      <a:pt x="410" y="6"/>
                      <a:pt x="392" y="5"/>
                      <a:pt x="376" y="3"/>
                    </a:cubicBezTo>
                    <a:cubicBezTo>
                      <a:pt x="349" y="0"/>
                      <a:pt x="322" y="1"/>
                      <a:pt x="295" y="6"/>
                    </a:cubicBezTo>
                    <a:cubicBezTo>
                      <a:pt x="290" y="7"/>
                      <a:pt x="287" y="9"/>
                      <a:pt x="284" y="11"/>
                    </a:cubicBezTo>
                    <a:cubicBezTo>
                      <a:pt x="281" y="11"/>
                      <a:pt x="279" y="11"/>
                      <a:pt x="276" y="12"/>
                    </a:cubicBezTo>
                    <a:cubicBezTo>
                      <a:pt x="267" y="12"/>
                      <a:pt x="263" y="22"/>
                      <a:pt x="266" y="29"/>
                    </a:cubicBezTo>
                    <a:cubicBezTo>
                      <a:pt x="266" y="37"/>
                      <a:pt x="266" y="45"/>
                      <a:pt x="265" y="53"/>
                    </a:cubicBezTo>
                    <a:cubicBezTo>
                      <a:pt x="262" y="55"/>
                      <a:pt x="260" y="58"/>
                      <a:pt x="258" y="62"/>
                    </a:cubicBezTo>
                    <a:cubicBezTo>
                      <a:pt x="254" y="69"/>
                      <a:pt x="250" y="76"/>
                      <a:pt x="246" y="83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27" y="111"/>
                      <a:pt x="201" y="131"/>
                      <a:pt x="175" y="153"/>
                    </a:cubicBezTo>
                    <a:cubicBezTo>
                      <a:pt x="163" y="164"/>
                      <a:pt x="151" y="176"/>
                      <a:pt x="140" y="189"/>
                    </a:cubicBezTo>
                    <a:cubicBezTo>
                      <a:pt x="130" y="188"/>
                      <a:pt x="120" y="192"/>
                      <a:pt x="114" y="202"/>
                    </a:cubicBezTo>
                    <a:cubicBezTo>
                      <a:pt x="44" y="325"/>
                      <a:pt x="0" y="474"/>
                      <a:pt x="61" y="610"/>
                    </a:cubicBezTo>
                    <a:cubicBezTo>
                      <a:pt x="61" y="610"/>
                      <a:pt x="61" y="611"/>
                      <a:pt x="61" y="611"/>
                    </a:cubicBezTo>
                    <a:cubicBezTo>
                      <a:pt x="61" y="614"/>
                      <a:pt x="61" y="616"/>
                      <a:pt x="62" y="619"/>
                    </a:cubicBezTo>
                    <a:cubicBezTo>
                      <a:pt x="83" y="661"/>
                      <a:pt x="107" y="700"/>
                      <a:pt x="144" y="731"/>
                    </a:cubicBezTo>
                    <a:cubicBezTo>
                      <a:pt x="179" y="762"/>
                      <a:pt x="222" y="786"/>
                      <a:pt x="268" y="797"/>
                    </a:cubicBezTo>
                    <a:cubicBezTo>
                      <a:pt x="316" y="809"/>
                      <a:pt x="367" y="810"/>
                      <a:pt x="415" y="799"/>
                    </a:cubicBezTo>
                    <a:cubicBezTo>
                      <a:pt x="430" y="796"/>
                      <a:pt x="446" y="791"/>
                      <a:pt x="462" y="785"/>
                    </a:cubicBezTo>
                    <a:cubicBezTo>
                      <a:pt x="522" y="786"/>
                      <a:pt x="574" y="758"/>
                      <a:pt x="610" y="710"/>
                    </a:cubicBezTo>
                    <a:cubicBezTo>
                      <a:pt x="614" y="704"/>
                      <a:pt x="618" y="697"/>
                      <a:pt x="622" y="691"/>
                    </a:cubicBezTo>
                    <a:cubicBezTo>
                      <a:pt x="646" y="682"/>
                      <a:pt x="656" y="649"/>
                      <a:pt x="662" y="628"/>
                    </a:cubicBezTo>
                    <a:cubicBezTo>
                      <a:pt x="667" y="611"/>
                      <a:pt x="672" y="592"/>
                      <a:pt x="672" y="574"/>
                    </a:cubicBezTo>
                    <a:cubicBezTo>
                      <a:pt x="698" y="493"/>
                      <a:pt x="696" y="408"/>
                      <a:pt x="669" y="327"/>
                    </a:cubicBezTo>
                    <a:moveTo>
                      <a:pt x="534" y="523"/>
                    </a:moveTo>
                    <a:cubicBezTo>
                      <a:pt x="535" y="522"/>
                      <a:pt x="535" y="521"/>
                      <a:pt x="536" y="520"/>
                    </a:cubicBezTo>
                    <a:cubicBezTo>
                      <a:pt x="535" y="522"/>
                      <a:pt x="535" y="525"/>
                      <a:pt x="535" y="527"/>
                    </a:cubicBezTo>
                    <a:cubicBezTo>
                      <a:pt x="535" y="528"/>
                      <a:pt x="535" y="529"/>
                      <a:pt x="535" y="529"/>
                    </a:cubicBezTo>
                    <a:cubicBezTo>
                      <a:pt x="535" y="530"/>
                      <a:pt x="535" y="530"/>
                      <a:pt x="535" y="530"/>
                    </a:cubicBezTo>
                    <a:cubicBezTo>
                      <a:pt x="534" y="529"/>
                      <a:pt x="534" y="527"/>
                      <a:pt x="534" y="525"/>
                    </a:cubicBezTo>
                    <a:cubicBezTo>
                      <a:pt x="534" y="525"/>
                      <a:pt x="534" y="524"/>
                      <a:pt x="534" y="523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6"/>
              <p:cNvSpPr/>
              <p:nvPr/>
            </p:nvSpPr>
            <p:spPr bwMode="auto">
              <a:xfrm>
                <a:off x="3668713" y="3486150"/>
                <a:ext cx="504825" cy="955675"/>
              </a:xfrm>
              <a:custGeom>
                <a:avLst/>
                <a:gdLst>
                  <a:gd name="T0" fmla="*/ 125 w 186"/>
                  <a:gd name="T1" fmla="*/ 14 h 353"/>
                  <a:gd name="T2" fmla="*/ 110 w 186"/>
                  <a:gd name="T3" fmla="*/ 18 h 353"/>
                  <a:gd name="T4" fmla="*/ 61 w 186"/>
                  <a:gd name="T5" fmla="*/ 63 h 353"/>
                  <a:gd name="T6" fmla="*/ 8 w 186"/>
                  <a:gd name="T7" fmla="*/ 190 h 353"/>
                  <a:gd name="T8" fmla="*/ 4 w 186"/>
                  <a:gd name="T9" fmla="*/ 213 h 353"/>
                  <a:gd name="T10" fmla="*/ 1 w 186"/>
                  <a:gd name="T11" fmla="*/ 282 h 353"/>
                  <a:gd name="T12" fmla="*/ 4 w 186"/>
                  <a:gd name="T13" fmla="*/ 294 h 353"/>
                  <a:gd name="T14" fmla="*/ 36 w 186"/>
                  <a:gd name="T15" fmla="*/ 344 h 353"/>
                  <a:gd name="T16" fmla="*/ 75 w 186"/>
                  <a:gd name="T17" fmla="*/ 299 h 353"/>
                  <a:gd name="T18" fmla="*/ 78 w 186"/>
                  <a:gd name="T19" fmla="*/ 220 h 353"/>
                  <a:gd name="T20" fmla="*/ 95 w 186"/>
                  <a:gd name="T21" fmla="*/ 152 h 353"/>
                  <a:gd name="T22" fmla="*/ 120 w 186"/>
                  <a:gd name="T23" fmla="*/ 108 h 353"/>
                  <a:gd name="T24" fmla="*/ 160 w 186"/>
                  <a:gd name="T25" fmla="*/ 59 h 353"/>
                  <a:gd name="T26" fmla="*/ 125 w 186"/>
                  <a:gd name="T27" fmla="*/ 14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6" h="353">
                    <a:moveTo>
                      <a:pt x="125" y="14"/>
                    </a:moveTo>
                    <a:cubicBezTo>
                      <a:pt x="121" y="13"/>
                      <a:pt x="115" y="14"/>
                      <a:pt x="110" y="18"/>
                    </a:cubicBezTo>
                    <a:cubicBezTo>
                      <a:pt x="91" y="29"/>
                      <a:pt x="74" y="45"/>
                      <a:pt x="61" y="63"/>
                    </a:cubicBezTo>
                    <a:cubicBezTo>
                      <a:pt x="32" y="98"/>
                      <a:pt x="16" y="147"/>
                      <a:pt x="8" y="190"/>
                    </a:cubicBezTo>
                    <a:cubicBezTo>
                      <a:pt x="7" y="198"/>
                      <a:pt x="5" y="206"/>
                      <a:pt x="4" y="213"/>
                    </a:cubicBezTo>
                    <a:cubicBezTo>
                      <a:pt x="1" y="236"/>
                      <a:pt x="0" y="259"/>
                      <a:pt x="1" y="282"/>
                    </a:cubicBezTo>
                    <a:cubicBezTo>
                      <a:pt x="1" y="286"/>
                      <a:pt x="2" y="290"/>
                      <a:pt x="4" y="294"/>
                    </a:cubicBezTo>
                    <a:cubicBezTo>
                      <a:pt x="7" y="315"/>
                      <a:pt x="16" y="338"/>
                      <a:pt x="36" y="344"/>
                    </a:cubicBezTo>
                    <a:cubicBezTo>
                      <a:pt x="65" y="353"/>
                      <a:pt x="74" y="319"/>
                      <a:pt x="75" y="299"/>
                    </a:cubicBezTo>
                    <a:cubicBezTo>
                      <a:pt x="76" y="272"/>
                      <a:pt x="74" y="246"/>
                      <a:pt x="78" y="220"/>
                    </a:cubicBezTo>
                    <a:cubicBezTo>
                      <a:pt x="81" y="197"/>
                      <a:pt x="87" y="174"/>
                      <a:pt x="95" y="152"/>
                    </a:cubicBezTo>
                    <a:cubicBezTo>
                      <a:pt x="102" y="137"/>
                      <a:pt x="111" y="122"/>
                      <a:pt x="120" y="108"/>
                    </a:cubicBezTo>
                    <a:cubicBezTo>
                      <a:pt x="131" y="92"/>
                      <a:pt x="145" y="72"/>
                      <a:pt x="160" y="59"/>
                    </a:cubicBezTo>
                    <a:cubicBezTo>
                      <a:pt x="186" y="36"/>
                      <a:pt x="153" y="0"/>
                      <a:pt x="12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7"/>
              <p:cNvSpPr/>
              <p:nvPr/>
            </p:nvSpPr>
            <p:spPr bwMode="auto">
              <a:xfrm>
                <a:off x="3690938" y="4449763"/>
                <a:ext cx="225425" cy="314325"/>
              </a:xfrm>
              <a:custGeom>
                <a:avLst/>
                <a:gdLst>
                  <a:gd name="T0" fmla="*/ 77 w 83"/>
                  <a:gd name="T1" fmla="*/ 26 h 116"/>
                  <a:gd name="T2" fmla="*/ 43 w 83"/>
                  <a:gd name="T3" fmla="*/ 0 h 116"/>
                  <a:gd name="T4" fmla="*/ 8 w 83"/>
                  <a:gd name="T5" fmla="*/ 26 h 116"/>
                  <a:gd name="T6" fmla="*/ 22 w 83"/>
                  <a:gd name="T7" fmla="*/ 104 h 116"/>
                  <a:gd name="T8" fmla="*/ 67 w 83"/>
                  <a:gd name="T9" fmla="*/ 98 h 116"/>
                  <a:gd name="T10" fmla="*/ 73 w 83"/>
                  <a:gd name="T11" fmla="*/ 84 h 116"/>
                  <a:gd name="T12" fmla="*/ 74 w 83"/>
                  <a:gd name="T13" fmla="*/ 80 h 116"/>
                  <a:gd name="T14" fmla="*/ 78 w 83"/>
                  <a:gd name="T15" fmla="*/ 73 h 116"/>
                  <a:gd name="T16" fmla="*/ 77 w 83"/>
                  <a:gd name="T17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16">
                    <a:moveTo>
                      <a:pt x="77" y="26"/>
                    </a:moveTo>
                    <a:cubicBezTo>
                      <a:pt x="71" y="11"/>
                      <a:pt x="60" y="0"/>
                      <a:pt x="43" y="0"/>
                    </a:cubicBezTo>
                    <a:cubicBezTo>
                      <a:pt x="26" y="0"/>
                      <a:pt x="14" y="11"/>
                      <a:pt x="8" y="26"/>
                    </a:cubicBezTo>
                    <a:cubicBezTo>
                      <a:pt x="0" y="51"/>
                      <a:pt x="0" y="85"/>
                      <a:pt x="22" y="104"/>
                    </a:cubicBezTo>
                    <a:cubicBezTo>
                      <a:pt x="34" y="115"/>
                      <a:pt x="59" y="116"/>
                      <a:pt x="67" y="98"/>
                    </a:cubicBezTo>
                    <a:cubicBezTo>
                      <a:pt x="69" y="94"/>
                      <a:pt x="72" y="89"/>
                      <a:pt x="73" y="84"/>
                    </a:cubicBezTo>
                    <a:cubicBezTo>
                      <a:pt x="73" y="83"/>
                      <a:pt x="74" y="81"/>
                      <a:pt x="74" y="80"/>
                    </a:cubicBezTo>
                    <a:cubicBezTo>
                      <a:pt x="75" y="78"/>
                      <a:pt x="76" y="75"/>
                      <a:pt x="78" y="73"/>
                    </a:cubicBezTo>
                    <a:cubicBezTo>
                      <a:pt x="83" y="58"/>
                      <a:pt x="83" y="40"/>
                      <a:pt x="77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8"/>
              <p:cNvSpPr/>
              <p:nvPr/>
            </p:nvSpPr>
            <p:spPr bwMode="auto">
              <a:xfrm>
                <a:off x="3897313" y="4745038"/>
                <a:ext cx="200025" cy="195263"/>
              </a:xfrm>
              <a:custGeom>
                <a:avLst/>
                <a:gdLst>
                  <a:gd name="T0" fmla="*/ 72 w 74"/>
                  <a:gd name="T1" fmla="*/ 26 h 72"/>
                  <a:gd name="T2" fmla="*/ 56 w 74"/>
                  <a:gd name="T3" fmla="*/ 5 h 72"/>
                  <a:gd name="T4" fmla="*/ 47 w 74"/>
                  <a:gd name="T5" fmla="*/ 2 h 72"/>
                  <a:gd name="T6" fmla="*/ 31 w 74"/>
                  <a:gd name="T7" fmla="*/ 1 h 72"/>
                  <a:gd name="T8" fmla="*/ 26 w 74"/>
                  <a:gd name="T9" fmla="*/ 2 h 72"/>
                  <a:gd name="T10" fmla="*/ 17 w 74"/>
                  <a:gd name="T11" fmla="*/ 6 h 72"/>
                  <a:gd name="T12" fmla="*/ 3 w 74"/>
                  <a:gd name="T13" fmla="*/ 23 h 72"/>
                  <a:gd name="T14" fmla="*/ 1 w 74"/>
                  <a:gd name="T15" fmla="*/ 27 h 72"/>
                  <a:gd name="T16" fmla="*/ 0 w 74"/>
                  <a:gd name="T17" fmla="*/ 36 h 72"/>
                  <a:gd name="T18" fmla="*/ 1 w 74"/>
                  <a:gd name="T19" fmla="*/ 46 h 72"/>
                  <a:gd name="T20" fmla="*/ 8 w 74"/>
                  <a:gd name="T21" fmla="*/ 58 h 72"/>
                  <a:gd name="T22" fmla="*/ 14 w 74"/>
                  <a:gd name="T23" fmla="*/ 64 h 72"/>
                  <a:gd name="T24" fmla="*/ 22 w 74"/>
                  <a:gd name="T25" fmla="*/ 69 h 72"/>
                  <a:gd name="T26" fmla="*/ 31 w 74"/>
                  <a:gd name="T27" fmla="*/ 71 h 72"/>
                  <a:gd name="T28" fmla="*/ 45 w 74"/>
                  <a:gd name="T29" fmla="*/ 71 h 72"/>
                  <a:gd name="T30" fmla="*/ 47 w 74"/>
                  <a:gd name="T31" fmla="*/ 70 h 72"/>
                  <a:gd name="T32" fmla="*/ 59 w 74"/>
                  <a:gd name="T33" fmla="*/ 64 h 72"/>
                  <a:gd name="T34" fmla="*/ 69 w 74"/>
                  <a:gd name="T35" fmla="*/ 54 h 72"/>
                  <a:gd name="T36" fmla="*/ 73 w 74"/>
                  <a:gd name="T37" fmla="*/ 41 h 72"/>
                  <a:gd name="T38" fmla="*/ 72 w 74"/>
                  <a:gd name="T39" fmla="*/ 2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" h="72">
                    <a:moveTo>
                      <a:pt x="72" y="26"/>
                    </a:moveTo>
                    <a:cubicBezTo>
                      <a:pt x="69" y="18"/>
                      <a:pt x="64" y="10"/>
                      <a:pt x="56" y="5"/>
                    </a:cubicBezTo>
                    <a:cubicBezTo>
                      <a:pt x="53" y="4"/>
                      <a:pt x="50" y="3"/>
                      <a:pt x="47" y="2"/>
                    </a:cubicBezTo>
                    <a:cubicBezTo>
                      <a:pt x="42" y="0"/>
                      <a:pt x="36" y="0"/>
                      <a:pt x="31" y="1"/>
                    </a:cubicBezTo>
                    <a:cubicBezTo>
                      <a:pt x="29" y="2"/>
                      <a:pt x="28" y="2"/>
                      <a:pt x="26" y="2"/>
                    </a:cubicBezTo>
                    <a:cubicBezTo>
                      <a:pt x="23" y="3"/>
                      <a:pt x="20" y="4"/>
                      <a:pt x="17" y="6"/>
                    </a:cubicBezTo>
                    <a:cubicBezTo>
                      <a:pt x="10" y="9"/>
                      <a:pt x="4" y="15"/>
                      <a:pt x="3" y="23"/>
                    </a:cubicBezTo>
                    <a:cubicBezTo>
                      <a:pt x="2" y="25"/>
                      <a:pt x="2" y="26"/>
                      <a:pt x="1" y="27"/>
                    </a:cubicBezTo>
                    <a:cubicBezTo>
                      <a:pt x="1" y="30"/>
                      <a:pt x="0" y="33"/>
                      <a:pt x="0" y="36"/>
                    </a:cubicBezTo>
                    <a:cubicBezTo>
                      <a:pt x="0" y="39"/>
                      <a:pt x="1" y="43"/>
                      <a:pt x="1" y="46"/>
                    </a:cubicBezTo>
                    <a:cubicBezTo>
                      <a:pt x="2" y="50"/>
                      <a:pt x="5" y="54"/>
                      <a:pt x="8" y="58"/>
                    </a:cubicBezTo>
                    <a:cubicBezTo>
                      <a:pt x="9" y="61"/>
                      <a:pt x="11" y="63"/>
                      <a:pt x="14" y="64"/>
                    </a:cubicBezTo>
                    <a:cubicBezTo>
                      <a:pt x="16" y="66"/>
                      <a:pt x="19" y="68"/>
                      <a:pt x="22" y="69"/>
                    </a:cubicBezTo>
                    <a:cubicBezTo>
                      <a:pt x="25" y="70"/>
                      <a:pt x="28" y="71"/>
                      <a:pt x="31" y="71"/>
                    </a:cubicBezTo>
                    <a:cubicBezTo>
                      <a:pt x="36" y="72"/>
                      <a:pt x="40" y="72"/>
                      <a:pt x="45" y="71"/>
                    </a:cubicBezTo>
                    <a:cubicBezTo>
                      <a:pt x="46" y="71"/>
                      <a:pt x="47" y="70"/>
                      <a:pt x="47" y="70"/>
                    </a:cubicBezTo>
                    <a:cubicBezTo>
                      <a:pt x="52" y="69"/>
                      <a:pt x="56" y="67"/>
                      <a:pt x="59" y="64"/>
                    </a:cubicBezTo>
                    <a:cubicBezTo>
                      <a:pt x="63" y="61"/>
                      <a:pt x="66" y="58"/>
                      <a:pt x="69" y="54"/>
                    </a:cubicBezTo>
                    <a:cubicBezTo>
                      <a:pt x="71" y="50"/>
                      <a:pt x="72" y="45"/>
                      <a:pt x="73" y="41"/>
                    </a:cubicBezTo>
                    <a:cubicBezTo>
                      <a:pt x="74" y="36"/>
                      <a:pt x="74" y="31"/>
                      <a:pt x="72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9"/>
              <p:cNvSpPr/>
              <p:nvPr/>
            </p:nvSpPr>
            <p:spPr bwMode="auto">
              <a:xfrm>
                <a:off x="4094163" y="4897438"/>
                <a:ext cx="125413" cy="122238"/>
              </a:xfrm>
              <a:custGeom>
                <a:avLst/>
                <a:gdLst>
                  <a:gd name="T0" fmla="*/ 34 w 46"/>
                  <a:gd name="T1" fmla="*/ 3 h 45"/>
                  <a:gd name="T2" fmla="*/ 20 w 46"/>
                  <a:gd name="T3" fmla="*/ 1 h 45"/>
                  <a:gd name="T4" fmla="*/ 8 w 46"/>
                  <a:gd name="T5" fmla="*/ 7 h 45"/>
                  <a:gd name="T6" fmla="*/ 3 w 46"/>
                  <a:gd name="T7" fmla="*/ 30 h 45"/>
                  <a:gd name="T8" fmla="*/ 29 w 46"/>
                  <a:gd name="T9" fmla="*/ 43 h 45"/>
                  <a:gd name="T10" fmla="*/ 29 w 46"/>
                  <a:gd name="T11" fmla="*/ 43 h 45"/>
                  <a:gd name="T12" fmla="*/ 44 w 46"/>
                  <a:gd name="T13" fmla="*/ 28 h 45"/>
                  <a:gd name="T14" fmla="*/ 44 w 46"/>
                  <a:gd name="T15" fmla="*/ 28 h 45"/>
                  <a:gd name="T16" fmla="*/ 34 w 46"/>
                  <a:gd name="T17" fmla="*/ 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5">
                    <a:moveTo>
                      <a:pt x="34" y="3"/>
                    </a:moveTo>
                    <a:cubicBezTo>
                      <a:pt x="30" y="1"/>
                      <a:pt x="25" y="0"/>
                      <a:pt x="20" y="1"/>
                    </a:cubicBezTo>
                    <a:cubicBezTo>
                      <a:pt x="16" y="1"/>
                      <a:pt x="11" y="3"/>
                      <a:pt x="8" y="7"/>
                    </a:cubicBezTo>
                    <a:cubicBezTo>
                      <a:pt x="2" y="13"/>
                      <a:pt x="0" y="22"/>
                      <a:pt x="3" y="30"/>
                    </a:cubicBezTo>
                    <a:cubicBezTo>
                      <a:pt x="8" y="40"/>
                      <a:pt x="18" y="45"/>
                      <a:pt x="29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6" y="41"/>
                      <a:pt x="42" y="35"/>
                      <a:pt x="44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6" y="18"/>
                      <a:pt x="42" y="8"/>
                      <a:pt x="34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0"/>
              <p:cNvSpPr/>
              <p:nvPr/>
            </p:nvSpPr>
            <p:spPr bwMode="auto">
              <a:xfrm>
                <a:off x="4611688" y="3490913"/>
                <a:ext cx="257175" cy="284163"/>
              </a:xfrm>
              <a:custGeom>
                <a:avLst/>
                <a:gdLst>
                  <a:gd name="T0" fmla="*/ 91 w 95"/>
                  <a:gd name="T1" fmla="*/ 65 h 105"/>
                  <a:gd name="T2" fmla="*/ 69 w 95"/>
                  <a:gd name="T3" fmla="*/ 35 h 105"/>
                  <a:gd name="T4" fmla="*/ 60 w 95"/>
                  <a:gd name="T5" fmla="*/ 20 h 105"/>
                  <a:gd name="T6" fmla="*/ 20 w 95"/>
                  <a:gd name="T7" fmla="*/ 9 h 105"/>
                  <a:gd name="T8" fmla="*/ 9 w 95"/>
                  <a:gd name="T9" fmla="*/ 50 h 105"/>
                  <a:gd name="T10" fmla="*/ 18 w 95"/>
                  <a:gd name="T11" fmla="*/ 65 h 105"/>
                  <a:gd name="T12" fmla="*/ 22 w 95"/>
                  <a:gd name="T13" fmla="*/ 72 h 105"/>
                  <a:gd name="T14" fmla="*/ 22 w 95"/>
                  <a:gd name="T15" fmla="*/ 74 h 105"/>
                  <a:gd name="T16" fmla="*/ 23 w 95"/>
                  <a:gd name="T17" fmla="*/ 76 h 105"/>
                  <a:gd name="T18" fmla="*/ 44 w 95"/>
                  <a:gd name="T19" fmla="*/ 97 h 105"/>
                  <a:gd name="T20" fmla="*/ 70 w 95"/>
                  <a:gd name="T21" fmla="*/ 102 h 105"/>
                  <a:gd name="T22" fmla="*/ 91 w 95"/>
                  <a:gd name="T23" fmla="*/ 6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05">
                    <a:moveTo>
                      <a:pt x="91" y="65"/>
                    </a:moveTo>
                    <a:cubicBezTo>
                      <a:pt x="87" y="53"/>
                      <a:pt x="80" y="42"/>
                      <a:pt x="69" y="35"/>
                    </a:cubicBezTo>
                    <a:cubicBezTo>
                      <a:pt x="67" y="30"/>
                      <a:pt x="64" y="25"/>
                      <a:pt x="60" y="20"/>
                    </a:cubicBezTo>
                    <a:cubicBezTo>
                      <a:pt x="52" y="7"/>
                      <a:pt x="34" y="0"/>
                      <a:pt x="20" y="9"/>
                    </a:cubicBezTo>
                    <a:cubicBezTo>
                      <a:pt x="7" y="18"/>
                      <a:pt x="0" y="36"/>
                      <a:pt x="9" y="50"/>
                    </a:cubicBezTo>
                    <a:cubicBezTo>
                      <a:pt x="12" y="55"/>
                      <a:pt x="15" y="60"/>
                      <a:pt x="18" y="65"/>
                    </a:cubicBezTo>
                    <a:cubicBezTo>
                      <a:pt x="19" y="67"/>
                      <a:pt x="20" y="70"/>
                      <a:pt x="22" y="72"/>
                    </a:cubicBezTo>
                    <a:cubicBezTo>
                      <a:pt x="22" y="73"/>
                      <a:pt x="22" y="73"/>
                      <a:pt x="22" y="74"/>
                    </a:cubicBezTo>
                    <a:cubicBezTo>
                      <a:pt x="23" y="74"/>
                      <a:pt x="23" y="75"/>
                      <a:pt x="23" y="76"/>
                    </a:cubicBezTo>
                    <a:cubicBezTo>
                      <a:pt x="27" y="86"/>
                      <a:pt x="35" y="94"/>
                      <a:pt x="44" y="97"/>
                    </a:cubicBezTo>
                    <a:cubicBezTo>
                      <a:pt x="52" y="102"/>
                      <a:pt x="61" y="105"/>
                      <a:pt x="70" y="102"/>
                    </a:cubicBezTo>
                    <a:cubicBezTo>
                      <a:pt x="85" y="97"/>
                      <a:pt x="95" y="81"/>
                      <a:pt x="91" y="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"/>
              <p:cNvSpPr/>
              <p:nvPr/>
            </p:nvSpPr>
            <p:spPr bwMode="auto">
              <a:xfrm>
                <a:off x="4895851" y="3846513"/>
                <a:ext cx="236538" cy="500063"/>
              </a:xfrm>
              <a:custGeom>
                <a:avLst/>
                <a:gdLst>
                  <a:gd name="T0" fmla="*/ 72 w 87"/>
                  <a:gd name="T1" fmla="*/ 37 h 185"/>
                  <a:gd name="T2" fmla="*/ 12 w 87"/>
                  <a:gd name="T3" fmla="*/ 53 h 185"/>
                  <a:gd name="T4" fmla="*/ 21 w 87"/>
                  <a:gd name="T5" fmla="*/ 92 h 185"/>
                  <a:gd name="T6" fmla="*/ 23 w 87"/>
                  <a:gd name="T7" fmla="*/ 144 h 185"/>
                  <a:gd name="T8" fmla="*/ 80 w 87"/>
                  <a:gd name="T9" fmla="*/ 152 h 185"/>
                  <a:gd name="T10" fmla="*/ 72 w 87"/>
                  <a:gd name="T11" fmla="*/ 37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7" h="185">
                    <a:moveTo>
                      <a:pt x="72" y="37"/>
                    </a:moveTo>
                    <a:cubicBezTo>
                      <a:pt x="58" y="0"/>
                      <a:pt x="0" y="14"/>
                      <a:pt x="12" y="53"/>
                    </a:cubicBezTo>
                    <a:cubicBezTo>
                      <a:pt x="16" y="66"/>
                      <a:pt x="19" y="79"/>
                      <a:pt x="21" y="92"/>
                    </a:cubicBezTo>
                    <a:cubicBezTo>
                      <a:pt x="22" y="109"/>
                      <a:pt x="23" y="127"/>
                      <a:pt x="23" y="144"/>
                    </a:cubicBezTo>
                    <a:cubicBezTo>
                      <a:pt x="22" y="176"/>
                      <a:pt x="74" y="185"/>
                      <a:pt x="80" y="152"/>
                    </a:cubicBezTo>
                    <a:cubicBezTo>
                      <a:pt x="87" y="112"/>
                      <a:pt x="86" y="74"/>
                      <a:pt x="72" y="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2"/>
              <p:cNvSpPr/>
              <p:nvPr/>
            </p:nvSpPr>
            <p:spPr bwMode="auto">
              <a:xfrm>
                <a:off x="4832351" y="4587875"/>
                <a:ext cx="196850" cy="328613"/>
              </a:xfrm>
              <a:custGeom>
                <a:avLst/>
                <a:gdLst>
                  <a:gd name="T0" fmla="*/ 60 w 73"/>
                  <a:gd name="T1" fmla="*/ 17 h 121"/>
                  <a:gd name="T2" fmla="*/ 35 w 73"/>
                  <a:gd name="T3" fmla="*/ 7 h 121"/>
                  <a:gd name="T4" fmla="*/ 21 w 73"/>
                  <a:gd name="T5" fmla="*/ 21 h 121"/>
                  <a:gd name="T6" fmla="*/ 18 w 73"/>
                  <a:gd name="T7" fmla="*/ 26 h 121"/>
                  <a:gd name="T8" fmla="*/ 5 w 73"/>
                  <a:gd name="T9" fmla="*/ 56 h 121"/>
                  <a:gd name="T10" fmla="*/ 6 w 73"/>
                  <a:gd name="T11" fmla="*/ 56 h 121"/>
                  <a:gd name="T12" fmla="*/ 6 w 73"/>
                  <a:gd name="T13" fmla="*/ 68 h 121"/>
                  <a:gd name="T14" fmla="*/ 3 w 73"/>
                  <a:gd name="T15" fmla="*/ 112 h 121"/>
                  <a:gd name="T16" fmla="*/ 11 w 73"/>
                  <a:gd name="T17" fmla="*/ 118 h 121"/>
                  <a:gd name="T18" fmla="*/ 72 w 73"/>
                  <a:gd name="T19" fmla="*/ 40 h 121"/>
                  <a:gd name="T20" fmla="*/ 60 w 73"/>
                  <a:gd name="T2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21">
                    <a:moveTo>
                      <a:pt x="60" y="17"/>
                    </a:moveTo>
                    <a:cubicBezTo>
                      <a:pt x="56" y="7"/>
                      <a:pt x="44" y="0"/>
                      <a:pt x="35" y="7"/>
                    </a:cubicBezTo>
                    <a:cubicBezTo>
                      <a:pt x="29" y="11"/>
                      <a:pt x="25" y="16"/>
                      <a:pt x="21" y="21"/>
                    </a:cubicBezTo>
                    <a:cubicBezTo>
                      <a:pt x="20" y="23"/>
                      <a:pt x="19" y="24"/>
                      <a:pt x="18" y="26"/>
                    </a:cubicBezTo>
                    <a:cubicBezTo>
                      <a:pt x="13" y="35"/>
                      <a:pt x="8" y="45"/>
                      <a:pt x="5" y="56"/>
                    </a:cubicBezTo>
                    <a:cubicBezTo>
                      <a:pt x="5" y="56"/>
                      <a:pt x="5" y="56"/>
                      <a:pt x="6" y="56"/>
                    </a:cubicBezTo>
                    <a:cubicBezTo>
                      <a:pt x="5" y="60"/>
                      <a:pt x="5" y="65"/>
                      <a:pt x="6" y="68"/>
                    </a:cubicBezTo>
                    <a:cubicBezTo>
                      <a:pt x="2" y="82"/>
                      <a:pt x="0" y="96"/>
                      <a:pt x="3" y="112"/>
                    </a:cubicBezTo>
                    <a:cubicBezTo>
                      <a:pt x="4" y="116"/>
                      <a:pt x="8" y="118"/>
                      <a:pt x="11" y="118"/>
                    </a:cubicBezTo>
                    <a:cubicBezTo>
                      <a:pt x="54" y="121"/>
                      <a:pt x="68" y="75"/>
                      <a:pt x="72" y="40"/>
                    </a:cubicBezTo>
                    <a:cubicBezTo>
                      <a:pt x="73" y="30"/>
                      <a:pt x="67" y="21"/>
                      <a:pt x="6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3"/>
              <p:cNvSpPr/>
              <p:nvPr/>
            </p:nvSpPr>
            <p:spPr bwMode="auto">
              <a:xfrm>
                <a:off x="4637088" y="4891088"/>
                <a:ext cx="130175" cy="144463"/>
              </a:xfrm>
              <a:custGeom>
                <a:avLst/>
                <a:gdLst>
                  <a:gd name="T0" fmla="*/ 35 w 48"/>
                  <a:gd name="T1" fmla="*/ 5 h 53"/>
                  <a:gd name="T2" fmla="*/ 8 w 48"/>
                  <a:gd name="T3" fmla="*/ 12 h 53"/>
                  <a:gd name="T4" fmla="*/ 1 w 48"/>
                  <a:gd name="T5" fmla="*/ 26 h 53"/>
                  <a:gd name="T6" fmla="*/ 9 w 48"/>
                  <a:gd name="T7" fmla="*/ 49 h 53"/>
                  <a:gd name="T8" fmla="*/ 33 w 48"/>
                  <a:gd name="T9" fmla="*/ 45 h 53"/>
                  <a:gd name="T10" fmla="*/ 42 w 48"/>
                  <a:gd name="T11" fmla="*/ 32 h 53"/>
                  <a:gd name="T12" fmla="*/ 35 w 48"/>
                  <a:gd name="T13" fmla="*/ 5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3">
                    <a:moveTo>
                      <a:pt x="35" y="5"/>
                    </a:moveTo>
                    <a:cubicBezTo>
                      <a:pt x="26" y="0"/>
                      <a:pt x="13" y="2"/>
                      <a:pt x="8" y="12"/>
                    </a:cubicBezTo>
                    <a:cubicBezTo>
                      <a:pt x="6" y="17"/>
                      <a:pt x="3" y="21"/>
                      <a:pt x="1" y="26"/>
                    </a:cubicBezTo>
                    <a:cubicBezTo>
                      <a:pt x="0" y="34"/>
                      <a:pt x="2" y="44"/>
                      <a:pt x="9" y="49"/>
                    </a:cubicBezTo>
                    <a:cubicBezTo>
                      <a:pt x="17" y="53"/>
                      <a:pt x="27" y="50"/>
                      <a:pt x="33" y="45"/>
                    </a:cubicBezTo>
                    <a:cubicBezTo>
                      <a:pt x="37" y="41"/>
                      <a:pt x="39" y="36"/>
                      <a:pt x="42" y="32"/>
                    </a:cubicBezTo>
                    <a:cubicBezTo>
                      <a:pt x="48" y="23"/>
                      <a:pt x="44" y="10"/>
                      <a:pt x="35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4"/>
              <p:cNvSpPr/>
              <p:nvPr/>
            </p:nvSpPr>
            <p:spPr bwMode="auto">
              <a:xfrm>
                <a:off x="4541838" y="4989513"/>
                <a:ext cx="73025" cy="77788"/>
              </a:xfrm>
              <a:custGeom>
                <a:avLst/>
                <a:gdLst>
                  <a:gd name="T0" fmla="*/ 22 w 27"/>
                  <a:gd name="T1" fmla="*/ 4 h 29"/>
                  <a:gd name="T2" fmla="*/ 10 w 27"/>
                  <a:gd name="T3" fmla="*/ 1 h 29"/>
                  <a:gd name="T4" fmla="*/ 1 w 27"/>
                  <a:gd name="T5" fmla="*/ 10 h 29"/>
                  <a:gd name="T6" fmla="*/ 2 w 27"/>
                  <a:gd name="T7" fmla="*/ 22 h 29"/>
                  <a:gd name="T8" fmla="*/ 10 w 27"/>
                  <a:gd name="T9" fmla="*/ 28 h 29"/>
                  <a:gd name="T10" fmla="*/ 11 w 27"/>
                  <a:gd name="T11" fmla="*/ 28 h 29"/>
                  <a:gd name="T12" fmla="*/ 11 w 27"/>
                  <a:gd name="T13" fmla="*/ 28 h 29"/>
                  <a:gd name="T14" fmla="*/ 21 w 27"/>
                  <a:gd name="T15" fmla="*/ 26 h 29"/>
                  <a:gd name="T16" fmla="*/ 27 w 27"/>
                  <a:gd name="T17" fmla="*/ 14 h 29"/>
                  <a:gd name="T18" fmla="*/ 22 w 27"/>
                  <a:gd name="T19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9">
                    <a:moveTo>
                      <a:pt x="22" y="4"/>
                    </a:moveTo>
                    <a:cubicBezTo>
                      <a:pt x="19" y="1"/>
                      <a:pt x="15" y="0"/>
                      <a:pt x="10" y="1"/>
                    </a:cubicBezTo>
                    <a:cubicBezTo>
                      <a:pt x="6" y="2"/>
                      <a:pt x="2" y="6"/>
                      <a:pt x="1" y="10"/>
                    </a:cubicBezTo>
                    <a:cubicBezTo>
                      <a:pt x="1" y="14"/>
                      <a:pt x="0" y="18"/>
                      <a:pt x="2" y="22"/>
                    </a:cubicBezTo>
                    <a:cubicBezTo>
                      <a:pt x="3" y="25"/>
                      <a:pt x="6" y="28"/>
                      <a:pt x="10" y="28"/>
                    </a:cubicBezTo>
                    <a:cubicBezTo>
                      <a:pt x="10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4" y="29"/>
                      <a:pt x="18" y="27"/>
                      <a:pt x="21" y="26"/>
                    </a:cubicBezTo>
                    <a:cubicBezTo>
                      <a:pt x="25" y="24"/>
                      <a:pt x="27" y="18"/>
                      <a:pt x="27" y="14"/>
                    </a:cubicBezTo>
                    <a:cubicBezTo>
                      <a:pt x="27" y="10"/>
                      <a:pt x="25" y="6"/>
                      <a:pt x="22" y="4"/>
                    </a:cubicBezTo>
                  </a:path>
                </a:pathLst>
              </a:custGeom>
              <a:solidFill>
                <a:srgbClr val="FBCD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5"/>
              <p:cNvSpPr>
                <a:spLocks noEditPoints="1"/>
              </p:cNvSpPr>
              <p:nvPr/>
            </p:nvSpPr>
            <p:spPr bwMode="auto">
              <a:xfrm>
                <a:off x="4043363" y="2387600"/>
                <a:ext cx="644525" cy="742950"/>
              </a:xfrm>
              <a:custGeom>
                <a:avLst/>
                <a:gdLst>
                  <a:gd name="T0" fmla="*/ 226 w 238"/>
                  <a:gd name="T1" fmla="*/ 257 h 274"/>
                  <a:gd name="T2" fmla="*/ 225 w 238"/>
                  <a:gd name="T3" fmla="*/ 252 h 274"/>
                  <a:gd name="T4" fmla="*/ 224 w 238"/>
                  <a:gd name="T5" fmla="*/ 248 h 274"/>
                  <a:gd name="T6" fmla="*/ 223 w 238"/>
                  <a:gd name="T7" fmla="*/ 245 h 274"/>
                  <a:gd name="T8" fmla="*/ 221 w 238"/>
                  <a:gd name="T9" fmla="*/ 242 h 274"/>
                  <a:gd name="T10" fmla="*/ 218 w 238"/>
                  <a:gd name="T11" fmla="*/ 235 h 274"/>
                  <a:gd name="T12" fmla="*/ 215 w 238"/>
                  <a:gd name="T13" fmla="*/ 232 h 274"/>
                  <a:gd name="T14" fmla="*/ 198 w 238"/>
                  <a:gd name="T15" fmla="*/ 210 h 274"/>
                  <a:gd name="T16" fmla="*/ 211 w 238"/>
                  <a:gd name="T17" fmla="*/ 193 h 274"/>
                  <a:gd name="T18" fmla="*/ 221 w 238"/>
                  <a:gd name="T19" fmla="*/ 175 h 274"/>
                  <a:gd name="T20" fmla="*/ 222 w 238"/>
                  <a:gd name="T21" fmla="*/ 170 h 274"/>
                  <a:gd name="T22" fmla="*/ 222 w 238"/>
                  <a:gd name="T23" fmla="*/ 170 h 274"/>
                  <a:gd name="T24" fmla="*/ 209 w 238"/>
                  <a:gd name="T25" fmla="*/ 153 h 274"/>
                  <a:gd name="T26" fmla="*/ 185 w 238"/>
                  <a:gd name="T27" fmla="*/ 138 h 274"/>
                  <a:gd name="T28" fmla="*/ 217 w 238"/>
                  <a:gd name="T29" fmla="*/ 104 h 274"/>
                  <a:gd name="T30" fmla="*/ 189 w 238"/>
                  <a:gd name="T31" fmla="*/ 33 h 274"/>
                  <a:gd name="T32" fmla="*/ 175 w 238"/>
                  <a:gd name="T33" fmla="*/ 28 h 274"/>
                  <a:gd name="T34" fmla="*/ 148 w 238"/>
                  <a:gd name="T35" fmla="*/ 4 h 274"/>
                  <a:gd name="T36" fmla="*/ 115 w 238"/>
                  <a:gd name="T37" fmla="*/ 6 h 274"/>
                  <a:gd name="T38" fmla="*/ 114 w 238"/>
                  <a:gd name="T39" fmla="*/ 6 h 274"/>
                  <a:gd name="T40" fmla="*/ 22 w 238"/>
                  <a:gd name="T41" fmla="*/ 54 h 274"/>
                  <a:gd name="T42" fmla="*/ 12 w 238"/>
                  <a:gd name="T43" fmla="*/ 59 h 274"/>
                  <a:gd name="T44" fmla="*/ 13 w 238"/>
                  <a:gd name="T45" fmla="*/ 100 h 274"/>
                  <a:gd name="T46" fmla="*/ 13 w 238"/>
                  <a:gd name="T47" fmla="*/ 104 h 274"/>
                  <a:gd name="T48" fmla="*/ 24 w 238"/>
                  <a:gd name="T49" fmla="*/ 121 h 274"/>
                  <a:gd name="T50" fmla="*/ 38 w 238"/>
                  <a:gd name="T51" fmla="*/ 124 h 274"/>
                  <a:gd name="T52" fmla="*/ 39 w 238"/>
                  <a:gd name="T53" fmla="*/ 127 h 274"/>
                  <a:gd name="T54" fmla="*/ 33 w 238"/>
                  <a:gd name="T55" fmla="*/ 134 h 274"/>
                  <a:gd name="T56" fmla="*/ 26 w 238"/>
                  <a:gd name="T57" fmla="*/ 139 h 274"/>
                  <a:gd name="T58" fmla="*/ 26 w 238"/>
                  <a:gd name="T59" fmla="*/ 139 h 274"/>
                  <a:gd name="T60" fmla="*/ 2 w 238"/>
                  <a:gd name="T61" fmla="*/ 174 h 274"/>
                  <a:gd name="T62" fmla="*/ 24 w 238"/>
                  <a:gd name="T63" fmla="*/ 213 h 274"/>
                  <a:gd name="T64" fmla="*/ 3 w 238"/>
                  <a:gd name="T65" fmla="*/ 261 h 274"/>
                  <a:gd name="T66" fmla="*/ 24 w 238"/>
                  <a:gd name="T67" fmla="*/ 273 h 274"/>
                  <a:gd name="T68" fmla="*/ 112 w 238"/>
                  <a:gd name="T69" fmla="*/ 264 h 274"/>
                  <a:gd name="T70" fmla="*/ 144 w 238"/>
                  <a:gd name="T71" fmla="*/ 261 h 274"/>
                  <a:gd name="T72" fmla="*/ 149 w 238"/>
                  <a:gd name="T73" fmla="*/ 263 h 274"/>
                  <a:gd name="T74" fmla="*/ 159 w 238"/>
                  <a:gd name="T75" fmla="*/ 266 h 274"/>
                  <a:gd name="T76" fmla="*/ 165 w 238"/>
                  <a:gd name="T77" fmla="*/ 266 h 274"/>
                  <a:gd name="T78" fmla="*/ 172 w 238"/>
                  <a:gd name="T79" fmla="*/ 268 h 274"/>
                  <a:gd name="T80" fmla="*/ 187 w 238"/>
                  <a:gd name="T81" fmla="*/ 270 h 274"/>
                  <a:gd name="T82" fmla="*/ 202 w 238"/>
                  <a:gd name="T83" fmla="*/ 268 h 274"/>
                  <a:gd name="T84" fmla="*/ 207 w 238"/>
                  <a:gd name="T85" fmla="*/ 269 h 274"/>
                  <a:gd name="T86" fmla="*/ 226 w 238"/>
                  <a:gd name="T87" fmla="*/ 257 h 274"/>
                  <a:gd name="T88" fmla="*/ 44 w 238"/>
                  <a:gd name="T89" fmla="*/ 183 h 274"/>
                  <a:gd name="T90" fmla="*/ 44 w 238"/>
                  <a:gd name="T91" fmla="*/ 184 h 274"/>
                  <a:gd name="T92" fmla="*/ 43 w 238"/>
                  <a:gd name="T93" fmla="*/ 184 h 274"/>
                  <a:gd name="T94" fmla="*/ 41 w 238"/>
                  <a:gd name="T95" fmla="*/ 181 h 274"/>
                  <a:gd name="T96" fmla="*/ 41 w 238"/>
                  <a:gd name="T97" fmla="*/ 181 h 274"/>
                  <a:gd name="T98" fmla="*/ 44 w 238"/>
                  <a:gd name="T99" fmla="*/ 175 h 274"/>
                  <a:gd name="T100" fmla="*/ 46 w 238"/>
                  <a:gd name="T101" fmla="*/ 177 h 274"/>
                  <a:gd name="T102" fmla="*/ 44 w 238"/>
                  <a:gd name="T103" fmla="*/ 183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8" h="274">
                    <a:moveTo>
                      <a:pt x="226" y="257"/>
                    </a:moveTo>
                    <a:cubicBezTo>
                      <a:pt x="226" y="255"/>
                      <a:pt x="226" y="254"/>
                      <a:pt x="225" y="252"/>
                    </a:cubicBezTo>
                    <a:cubicBezTo>
                      <a:pt x="225" y="251"/>
                      <a:pt x="225" y="249"/>
                      <a:pt x="224" y="248"/>
                    </a:cubicBezTo>
                    <a:cubicBezTo>
                      <a:pt x="224" y="247"/>
                      <a:pt x="224" y="246"/>
                      <a:pt x="223" y="245"/>
                    </a:cubicBezTo>
                    <a:cubicBezTo>
                      <a:pt x="223" y="244"/>
                      <a:pt x="222" y="243"/>
                      <a:pt x="221" y="242"/>
                    </a:cubicBezTo>
                    <a:cubicBezTo>
                      <a:pt x="221" y="240"/>
                      <a:pt x="219" y="237"/>
                      <a:pt x="218" y="235"/>
                    </a:cubicBezTo>
                    <a:cubicBezTo>
                      <a:pt x="217" y="234"/>
                      <a:pt x="216" y="233"/>
                      <a:pt x="215" y="232"/>
                    </a:cubicBezTo>
                    <a:cubicBezTo>
                      <a:pt x="209" y="225"/>
                      <a:pt x="204" y="217"/>
                      <a:pt x="198" y="210"/>
                    </a:cubicBezTo>
                    <a:cubicBezTo>
                      <a:pt x="204" y="206"/>
                      <a:pt x="208" y="199"/>
                      <a:pt x="211" y="193"/>
                    </a:cubicBezTo>
                    <a:cubicBezTo>
                      <a:pt x="218" y="190"/>
                      <a:pt x="224" y="183"/>
                      <a:pt x="221" y="175"/>
                    </a:cubicBezTo>
                    <a:cubicBezTo>
                      <a:pt x="222" y="174"/>
                      <a:pt x="222" y="172"/>
                      <a:pt x="222" y="170"/>
                    </a:cubicBezTo>
                    <a:cubicBezTo>
                      <a:pt x="222" y="170"/>
                      <a:pt x="222" y="170"/>
                      <a:pt x="222" y="170"/>
                    </a:cubicBezTo>
                    <a:cubicBezTo>
                      <a:pt x="224" y="162"/>
                      <a:pt x="217" y="154"/>
                      <a:pt x="209" y="153"/>
                    </a:cubicBezTo>
                    <a:cubicBezTo>
                      <a:pt x="203" y="146"/>
                      <a:pt x="194" y="141"/>
                      <a:pt x="185" y="138"/>
                    </a:cubicBezTo>
                    <a:cubicBezTo>
                      <a:pt x="196" y="127"/>
                      <a:pt x="208" y="116"/>
                      <a:pt x="217" y="104"/>
                    </a:cubicBezTo>
                    <a:cubicBezTo>
                      <a:pt x="238" y="75"/>
                      <a:pt x="205" y="54"/>
                      <a:pt x="189" y="33"/>
                    </a:cubicBezTo>
                    <a:cubicBezTo>
                      <a:pt x="185" y="29"/>
                      <a:pt x="180" y="27"/>
                      <a:pt x="175" y="28"/>
                    </a:cubicBezTo>
                    <a:cubicBezTo>
                      <a:pt x="167" y="18"/>
                      <a:pt x="159" y="8"/>
                      <a:pt x="148" y="4"/>
                    </a:cubicBezTo>
                    <a:cubicBezTo>
                      <a:pt x="138" y="0"/>
                      <a:pt x="125" y="0"/>
                      <a:pt x="115" y="6"/>
                    </a:cubicBezTo>
                    <a:cubicBezTo>
                      <a:pt x="115" y="6"/>
                      <a:pt x="114" y="6"/>
                      <a:pt x="114" y="6"/>
                    </a:cubicBezTo>
                    <a:cubicBezTo>
                      <a:pt x="78" y="2"/>
                      <a:pt x="44" y="26"/>
                      <a:pt x="22" y="54"/>
                    </a:cubicBezTo>
                    <a:cubicBezTo>
                      <a:pt x="19" y="55"/>
                      <a:pt x="15" y="56"/>
                      <a:pt x="12" y="59"/>
                    </a:cubicBezTo>
                    <a:cubicBezTo>
                      <a:pt x="0" y="71"/>
                      <a:pt x="1" y="90"/>
                      <a:pt x="13" y="100"/>
                    </a:cubicBezTo>
                    <a:cubicBezTo>
                      <a:pt x="13" y="102"/>
                      <a:pt x="13" y="103"/>
                      <a:pt x="13" y="104"/>
                    </a:cubicBezTo>
                    <a:cubicBezTo>
                      <a:pt x="15" y="110"/>
                      <a:pt x="19" y="117"/>
                      <a:pt x="24" y="121"/>
                    </a:cubicBezTo>
                    <a:cubicBezTo>
                      <a:pt x="28" y="124"/>
                      <a:pt x="33" y="126"/>
                      <a:pt x="38" y="124"/>
                    </a:cubicBezTo>
                    <a:cubicBezTo>
                      <a:pt x="38" y="125"/>
                      <a:pt x="39" y="126"/>
                      <a:pt x="39" y="127"/>
                    </a:cubicBezTo>
                    <a:cubicBezTo>
                      <a:pt x="37" y="129"/>
                      <a:pt x="35" y="131"/>
                      <a:pt x="33" y="134"/>
                    </a:cubicBezTo>
                    <a:cubicBezTo>
                      <a:pt x="30" y="135"/>
                      <a:pt x="28" y="137"/>
                      <a:pt x="26" y="139"/>
                    </a:cubicBezTo>
                    <a:cubicBezTo>
                      <a:pt x="26" y="139"/>
                      <a:pt x="26" y="139"/>
                      <a:pt x="26" y="139"/>
                    </a:cubicBezTo>
                    <a:cubicBezTo>
                      <a:pt x="19" y="153"/>
                      <a:pt x="0" y="154"/>
                      <a:pt x="2" y="174"/>
                    </a:cubicBezTo>
                    <a:cubicBezTo>
                      <a:pt x="3" y="188"/>
                      <a:pt x="14" y="201"/>
                      <a:pt x="24" y="213"/>
                    </a:cubicBezTo>
                    <a:cubicBezTo>
                      <a:pt x="9" y="224"/>
                      <a:pt x="0" y="238"/>
                      <a:pt x="3" y="261"/>
                    </a:cubicBezTo>
                    <a:cubicBezTo>
                      <a:pt x="5" y="270"/>
                      <a:pt x="16" y="274"/>
                      <a:pt x="24" y="273"/>
                    </a:cubicBezTo>
                    <a:cubicBezTo>
                      <a:pt x="53" y="268"/>
                      <a:pt x="83" y="266"/>
                      <a:pt x="112" y="264"/>
                    </a:cubicBezTo>
                    <a:cubicBezTo>
                      <a:pt x="119" y="264"/>
                      <a:pt x="133" y="264"/>
                      <a:pt x="144" y="261"/>
                    </a:cubicBezTo>
                    <a:cubicBezTo>
                      <a:pt x="146" y="262"/>
                      <a:pt x="147" y="262"/>
                      <a:pt x="149" y="263"/>
                    </a:cubicBezTo>
                    <a:cubicBezTo>
                      <a:pt x="152" y="264"/>
                      <a:pt x="155" y="265"/>
                      <a:pt x="159" y="266"/>
                    </a:cubicBezTo>
                    <a:cubicBezTo>
                      <a:pt x="161" y="267"/>
                      <a:pt x="163" y="267"/>
                      <a:pt x="165" y="266"/>
                    </a:cubicBezTo>
                    <a:cubicBezTo>
                      <a:pt x="167" y="267"/>
                      <a:pt x="170" y="267"/>
                      <a:pt x="172" y="268"/>
                    </a:cubicBezTo>
                    <a:cubicBezTo>
                      <a:pt x="177" y="269"/>
                      <a:pt x="182" y="269"/>
                      <a:pt x="187" y="270"/>
                    </a:cubicBezTo>
                    <a:cubicBezTo>
                      <a:pt x="190" y="270"/>
                      <a:pt x="197" y="268"/>
                      <a:pt x="202" y="268"/>
                    </a:cubicBezTo>
                    <a:cubicBezTo>
                      <a:pt x="203" y="269"/>
                      <a:pt x="205" y="269"/>
                      <a:pt x="207" y="269"/>
                    </a:cubicBezTo>
                    <a:cubicBezTo>
                      <a:pt x="215" y="272"/>
                      <a:pt x="227" y="267"/>
                      <a:pt x="226" y="257"/>
                    </a:cubicBezTo>
                    <a:moveTo>
                      <a:pt x="44" y="183"/>
                    </a:moveTo>
                    <a:cubicBezTo>
                      <a:pt x="44" y="183"/>
                      <a:pt x="44" y="183"/>
                      <a:pt x="44" y="184"/>
                    </a:cubicBezTo>
                    <a:cubicBezTo>
                      <a:pt x="43" y="184"/>
                      <a:pt x="43" y="184"/>
                      <a:pt x="43" y="184"/>
                    </a:cubicBezTo>
                    <a:cubicBezTo>
                      <a:pt x="43" y="183"/>
                      <a:pt x="42" y="182"/>
                      <a:pt x="41" y="181"/>
                    </a:cubicBezTo>
                    <a:cubicBezTo>
                      <a:pt x="41" y="181"/>
                      <a:pt x="41" y="181"/>
                      <a:pt x="41" y="181"/>
                    </a:cubicBezTo>
                    <a:cubicBezTo>
                      <a:pt x="42" y="179"/>
                      <a:pt x="43" y="177"/>
                      <a:pt x="44" y="175"/>
                    </a:cubicBezTo>
                    <a:cubicBezTo>
                      <a:pt x="44" y="176"/>
                      <a:pt x="45" y="176"/>
                      <a:pt x="46" y="177"/>
                    </a:cubicBezTo>
                    <a:cubicBezTo>
                      <a:pt x="45" y="179"/>
                      <a:pt x="44" y="181"/>
                      <a:pt x="44" y="183"/>
                    </a:cubicBezTo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6"/>
              <p:cNvSpPr/>
              <p:nvPr/>
            </p:nvSpPr>
            <p:spPr bwMode="auto">
              <a:xfrm>
                <a:off x="4046538" y="2524125"/>
                <a:ext cx="582613" cy="215900"/>
              </a:xfrm>
              <a:custGeom>
                <a:avLst/>
                <a:gdLst>
                  <a:gd name="T0" fmla="*/ 213 w 215"/>
                  <a:gd name="T1" fmla="*/ 48 h 80"/>
                  <a:gd name="T2" fmla="*/ 214 w 215"/>
                  <a:gd name="T3" fmla="*/ 49 h 80"/>
                  <a:gd name="T4" fmla="*/ 214 w 215"/>
                  <a:gd name="T5" fmla="*/ 46 h 80"/>
                  <a:gd name="T6" fmla="*/ 214 w 215"/>
                  <a:gd name="T7" fmla="*/ 38 h 80"/>
                  <a:gd name="T8" fmla="*/ 189 w 215"/>
                  <a:gd name="T9" fmla="*/ 17 h 80"/>
                  <a:gd name="T10" fmla="*/ 188 w 215"/>
                  <a:gd name="T11" fmla="*/ 16 h 80"/>
                  <a:gd name="T12" fmla="*/ 152 w 215"/>
                  <a:gd name="T13" fmla="*/ 2 h 80"/>
                  <a:gd name="T14" fmla="*/ 143 w 215"/>
                  <a:gd name="T15" fmla="*/ 0 h 80"/>
                  <a:gd name="T16" fmla="*/ 143 w 215"/>
                  <a:gd name="T17" fmla="*/ 0 h 80"/>
                  <a:gd name="T18" fmla="*/ 118 w 215"/>
                  <a:gd name="T19" fmla="*/ 2 h 80"/>
                  <a:gd name="T20" fmla="*/ 109 w 215"/>
                  <a:gd name="T21" fmla="*/ 5 h 80"/>
                  <a:gd name="T22" fmla="*/ 76 w 215"/>
                  <a:gd name="T23" fmla="*/ 5 h 80"/>
                  <a:gd name="T24" fmla="*/ 52 w 215"/>
                  <a:gd name="T25" fmla="*/ 11 h 80"/>
                  <a:gd name="T26" fmla="*/ 51 w 215"/>
                  <a:gd name="T27" fmla="*/ 11 h 80"/>
                  <a:gd name="T28" fmla="*/ 25 w 215"/>
                  <a:gd name="T29" fmla="*/ 16 h 80"/>
                  <a:gd name="T30" fmla="*/ 15 w 215"/>
                  <a:gd name="T31" fmla="*/ 18 h 80"/>
                  <a:gd name="T32" fmla="*/ 9 w 215"/>
                  <a:gd name="T33" fmla="*/ 46 h 80"/>
                  <a:gd name="T34" fmla="*/ 9 w 215"/>
                  <a:gd name="T35" fmla="*/ 46 h 80"/>
                  <a:gd name="T36" fmla="*/ 18 w 215"/>
                  <a:gd name="T37" fmla="*/ 57 h 80"/>
                  <a:gd name="T38" fmla="*/ 18 w 215"/>
                  <a:gd name="T39" fmla="*/ 59 h 80"/>
                  <a:gd name="T40" fmla="*/ 33 w 215"/>
                  <a:gd name="T41" fmla="*/ 76 h 80"/>
                  <a:gd name="T42" fmla="*/ 43 w 215"/>
                  <a:gd name="T43" fmla="*/ 77 h 80"/>
                  <a:gd name="T44" fmla="*/ 51 w 215"/>
                  <a:gd name="T45" fmla="*/ 77 h 80"/>
                  <a:gd name="T46" fmla="*/ 71 w 215"/>
                  <a:gd name="T47" fmla="*/ 72 h 80"/>
                  <a:gd name="T48" fmla="*/ 74 w 215"/>
                  <a:gd name="T49" fmla="*/ 73 h 80"/>
                  <a:gd name="T50" fmla="*/ 154 w 215"/>
                  <a:gd name="T51" fmla="*/ 77 h 80"/>
                  <a:gd name="T52" fmla="*/ 169 w 215"/>
                  <a:gd name="T53" fmla="*/ 75 h 80"/>
                  <a:gd name="T54" fmla="*/ 195 w 215"/>
                  <a:gd name="T55" fmla="*/ 68 h 80"/>
                  <a:gd name="T56" fmla="*/ 198 w 215"/>
                  <a:gd name="T57" fmla="*/ 61 h 80"/>
                  <a:gd name="T58" fmla="*/ 201 w 215"/>
                  <a:gd name="T59" fmla="*/ 59 h 80"/>
                  <a:gd name="T60" fmla="*/ 212 w 215"/>
                  <a:gd name="T61" fmla="*/ 52 h 80"/>
                  <a:gd name="T62" fmla="*/ 214 w 215"/>
                  <a:gd name="T63" fmla="*/ 49 h 80"/>
                  <a:gd name="T64" fmla="*/ 213 w 215"/>
                  <a:gd name="T65" fmla="*/ 48 h 80"/>
                  <a:gd name="T66" fmla="*/ 213 w 215"/>
                  <a:gd name="T67" fmla="*/ 48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5" h="80">
                    <a:moveTo>
                      <a:pt x="213" y="48"/>
                    </a:moveTo>
                    <a:cubicBezTo>
                      <a:pt x="214" y="49"/>
                      <a:pt x="214" y="49"/>
                      <a:pt x="214" y="49"/>
                    </a:cubicBezTo>
                    <a:cubicBezTo>
                      <a:pt x="214" y="48"/>
                      <a:pt x="214" y="47"/>
                      <a:pt x="214" y="46"/>
                    </a:cubicBezTo>
                    <a:cubicBezTo>
                      <a:pt x="215" y="44"/>
                      <a:pt x="215" y="41"/>
                      <a:pt x="214" y="38"/>
                    </a:cubicBezTo>
                    <a:cubicBezTo>
                      <a:pt x="213" y="26"/>
                      <a:pt x="201" y="20"/>
                      <a:pt x="189" y="17"/>
                    </a:cubicBezTo>
                    <a:cubicBezTo>
                      <a:pt x="188" y="17"/>
                      <a:pt x="188" y="16"/>
                      <a:pt x="188" y="16"/>
                    </a:cubicBezTo>
                    <a:cubicBezTo>
                      <a:pt x="178" y="7"/>
                      <a:pt x="165" y="3"/>
                      <a:pt x="152" y="2"/>
                    </a:cubicBezTo>
                    <a:cubicBezTo>
                      <a:pt x="149" y="1"/>
                      <a:pt x="147" y="1"/>
                      <a:pt x="143" y="0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135" y="1"/>
                      <a:pt x="127" y="1"/>
                      <a:pt x="118" y="2"/>
                    </a:cubicBezTo>
                    <a:cubicBezTo>
                      <a:pt x="114" y="2"/>
                      <a:pt x="112" y="3"/>
                      <a:pt x="109" y="5"/>
                    </a:cubicBezTo>
                    <a:cubicBezTo>
                      <a:pt x="98" y="2"/>
                      <a:pt x="86" y="4"/>
                      <a:pt x="76" y="5"/>
                    </a:cubicBezTo>
                    <a:cubicBezTo>
                      <a:pt x="67" y="7"/>
                      <a:pt x="59" y="8"/>
                      <a:pt x="52" y="11"/>
                    </a:cubicBezTo>
                    <a:cubicBezTo>
                      <a:pt x="52" y="11"/>
                      <a:pt x="51" y="11"/>
                      <a:pt x="51" y="11"/>
                    </a:cubicBezTo>
                    <a:cubicBezTo>
                      <a:pt x="43" y="13"/>
                      <a:pt x="34" y="15"/>
                      <a:pt x="25" y="16"/>
                    </a:cubicBezTo>
                    <a:cubicBezTo>
                      <a:pt x="22" y="17"/>
                      <a:pt x="18" y="17"/>
                      <a:pt x="15" y="18"/>
                    </a:cubicBezTo>
                    <a:cubicBezTo>
                      <a:pt x="0" y="21"/>
                      <a:pt x="0" y="37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0" y="51"/>
                      <a:pt x="13" y="55"/>
                      <a:pt x="18" y="57"/>
                    </a:cubicBezTo>
                    <a:cubicBezTo>
                      <a:pt x="18" y="58"/>
                      <a:pt x="18" y="58"/>
                      <a:pt x="18" y="59"/>
                    </a:cubicBezTo>
                    <a:cubicBezTo>
                      <a:pt x="20" y="67"/>
                      <a:pt x="25" y="73"/>
                      <a:pt x="33" y="76"/>
                    </a:cubicBezTo>
                    <a:cubicBezTo>
                      <a:pt x="37" y="77"/>
                      <a:pt x="40" y="77"/>
                      <a:pt x="43" y="77"/>
                    </a:cubicBezTo>
                    <a:cubicBezTo>
                      <a:pt x="45" y="78"/>
                      <a:pt x="48" y="78"/>
                      <a:pt x="51" y="77"/>
                    </a:cubicBezTo>
                    <a:cubicBezTo>
                      <a:pt x="58" y="76"/>
                      <a:pt x="65" y="75"/>
                      <a:pt x="71" y="72"/>
                    </a:cubicBezTo>
                    <a:cubicBezTo>
                      <a:pt x="72" y="72"/>
                      <a:pt x="73" y="73"/>
                      <a:pt x="74" y="73"/>
                    </a:cubicBezTo>
                    <a:cubicBezTo>
                      <a:pt x="101" y="70"/>
                      <a:pt x="127" y="76"/>
                      <a:pt x="154" y="77"/>
                    </a:cubicBezTo>
                    <a:cubicBezTo>
                      <a:pt x="159" y="78"/>
                      <a:pt x="164" y="77"/>
                      <a:pt x="169" y="75"/>
                    </a:cubicBezTo>
                    <a:cubicBezTo>
                      <a:pt x="177" y="80"/>
                      <a:pt x="188" y="80"/>
                      <a:pt x="195" y="68"/>
                    </a:cubicBezTo>
                    <a:cubicBezTo>
                      <a:pt x="196" y="66"/>
                      <a:pt x="197" y="64"/>
                      <a:pt x="198" y="61"/>
                    </a:cubicBezTo>
                    <a:cubicBezTo>
                      <a:pt x="199" y="61"/>
                      <a:pt x="200" y="60"/>
                      <a:pt x="201" y="59"/>
                    </a:cubicBezTo>
                    <a:cubicBezTo>
                      <a:pt x="206" y="59"/>
                      <a:pt x="210" y="57"/>
                      <a:pt x="212" y="52"/>
                    </a:cubicBezTo>
                    <a:cubicBezTo>
                      <a:pt x="213" y="51"/>
                      <a:pt x="213" y="50"/>
                      <a:pt x="214" y="49"/>
                    </a:cubicBezTo>
                    <a:cubicBezTo>
                      <a:pt x="213" y="49"/>
                      <a:pt x="213" y="49"/>
                      <a:pt x="213" y="48"/>
                    </a:cubicBezTo>
                    <a:cubicBezTo>
                      <a:pt x="213" y="48"/>
                      <a:pt x="213" y="48"/>
                      <a:pt x="213" y="48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>
                <a:off x="4040188" y="2801938"/>
                <a:ext cx="585788" cy="184150"/>
              </a:xfrm>
              <a:custGeom>
                <a:avLst/>
                <a:gdLst>
                  <a:gd name="T0" fmla="*/ 216 w 216"/>
                  <a:gd name="T1" fmla="*/ 27 h 68"/>
                  <a:gd name="T2" fmla="*/ 205 w 216"/>
                  <a:gd name="T3" fmla="*/ 13 h 68"/>
                  <a:gd name="T4" fmla="*/ 118 w 216"/>
                  <a:gd name="T5" fmla="*/ 3 h 68"/>
                  <a:gd name="T6" fmla="*/ 101 w 216"/>
                  <a:gd name="T7" fmla="*/ 5 h 68"/>
                  <a:gd name="T8" fmla="*/ 56 w 216"/>
                  <a:gd name="T9" fmla="*/ 8 h 68"/>
                  <a:gd name="T10" fmla="*/ 48 w 216"/>
                  <a:gd name="T11" fmla="*/ 5 h 68"/>
                  <a:gd name="T12" fmla="*/ 22 w 216"/>
                  <a:gd name="T13" fmla="*/ 10 h 68"/>
                  <a:gd name="T14" fmla="*/ 20 w 216"/>
                  <a:gd name="T15" fmla="*/ 12 h 68"/>
                  <a:gd name="T16" fmla="*/ 10 w 216"/>
                  <a:gd name="T17" fmla="*/ 19 h 68"/>
                  <a:gd name="T18" fmla="*/ 23 w 216"/>
                  <a:gd name="T19" fmla="*/ 42 h 68"/>
                  <a:gd name="T20" fmla="*/ 39 w 216"/>
                  <a:gd name="T21" fmla="*/ 63 h 68"/>
                  <a:gd name="T22" fmla="*/ 116 w 216"/>
                  <a:gd name="T23" fmla="*/ 53 h 68"/>
                  <a:gd name="T24" fmla="*/ 196 w 216"/>
                  <a:gd name="T25" fmla="*/ 59 h 68"/>
                  <a:gd name="T26" fmla="*/ 212 w 216"/>
                  <a:gd name="T27" fmla="*/ 49 h 68"/>
                  <a:gd name="T28" fmla="*/ 216 w 216"/>
                  <a:gd name="T29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6" h="68">
                    <a:moveTo>
                      <a:pt x="216" y="27"/>
                    </a:moveTo>
                    <a:cubicBezTo>
                      <a:pt x="215" y="20"/>
                      <a:pt x="211" y="15"/>
                      <a:pt x="205" y="13"/>
                    </a:cubicBezTo>
                    <a:cubicBezTo>
                      <a:pt x="176" y="4"/>
                      <a:pt x="147" y="0"/>
                      <a:pt x="118" y="3"/>
                    </a:cubicBezTo>
                    <a:cubicBezTo>
                      <a:pt x="112" y="3"/>
                      <a:pt x="107" y="4"/>
                      <a:pt x="101" y="5"/>
                    </a:cubicBezTo>
                    <a:cubicBezTo>
                      <a:pt x="86" y="5"/>
                      <a:pt x="71" y="6"/>
                      <a:pt x="56" y="8"/>
                    </a:cubicBezTo>
                    <a:cubicBezTo>
                      <a:pt x="54" y="6"/>
                      <a:pt x="51" y="5"/>
                      <a:pt x="48" y="5"/>
                    </a:cubicBezTo>
                    <a:cubicBezTo>
                      <a:pt x="38" y="4"/>
                      <a:pt x="30" y="6"/>
                      <a:pt x="22" y="10"/>
                    </a:cubicBezTo>
                    <a:cubicBezTo>
                      <a:pt x="21" y="11"/>
                      <a:pt x="21" y="11"/>
                      <a:pt x="20" y="12"/>
                    </a:cubicBezTo>
                    <a:cubicBezTo>
                      <a:pt x="17" y="14"/>
                      <a:pt x="13" y="16"/>
                      <a:pt x="10" y="19"/>
                    </a:cubicBezTo>
                    <a:cubicBezTo>
                      <a:pt x="0" y="28"/>
                      <a:pt x="11" y="44"/>
                      <a:pt x="23" y="42"/>
                    </a:cubicBezTo>
                    <a:cubicBezTo>
                      <a:pt x="17" y="52"/>
                      <a:pt x="25" y="68"/>
                      <a:pt x="39" y="63"/>
                    </a:cubicBezTo>
                    <a:cubicBezTo>
                      <a:pt x="64" y="54"/>
                      <a:pt x="89" y="52"/>
                      <a:pt x="116" y="53"/>
                    </a:cubicBezTo>
                    <a:cubicBezTo>
                      <a:pt x="142" y="53"/>
                      <a:pt x="170" y="53"/>
                      <a:pt x="196" y="59"/>
                    </a:cubicBezTo>
                    <a:cubicBezTo>
                      <a:pt x="203" y="60"/>
                      <a:pt x="209" y="56"/>
                      <a:pt x="212" y="49"/>
                    </a:cubicBezTo>
                    <a:cubicBezTo>
                      <a:pt x="215" y="42"/>
                      <a:pt x="216" y="35"/>
                      <a:pt x="216" y="27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>
                <a:off x="4029076" y="3027363"/>
                <a:ext cx="628650" cy="107950"/>
              </a:xfrm>
              <a:custGeom>
                <a:avLst/>
                <a:gdLst>
                  <a:gd name="T0" fmla="*/ 222 w 232"/>
                  <a:gd name="T1" fmla="*/ 12 h 40"/>
                  <a:gd name="T2" fmla="*/ 222 w 232"/>
                  <a:gd name="T3" fmla="*/ 12 h 40"/>
                  <a:gd name="T4" fmla="*/ 200 w 232"/>
                  <a:gd name="T5" fmla="*/ 7 h 40"/>
                  <a:gd name="T6" fmla="*/ 191 w 232"/>
                  <a:gd name="T7" fmla="*/ 5 h 40"/>
                  <a:gd name="T8" fmla="*/ 170 w 232"/>
                  <a:gd name="T9" fmla="*/ 3 h 40"/>
                  <a:gd name="T10" fmla="*/ 121 w 232"/>
                  <a:gd name="T11" fmla="*/ 1 h 40"/>
                  <a:gd name="T12" fmla="*/ 56 w 232"/>
                  <a:gd name="T13" fmla="*/ 7 h 40"/>
                  <a:gd name="T14" fmla="*/ 45 w 232"/>
                  <a:gd name="T15" fmla="*/ 0 h 40"/>
                  <a:gd name="T16" fmla="*/ 10 w 232"/>
                  <a:gd name="T17" fmla="*/ 4 h 40"/>
                  <a:gd name="T18" fmla="*/ 5 w 232"/>
                  <a:gd name="T19" fmla="*/ 25 h 40"/>
                  <a:gd name="T20" fmla="*/ 18 w 232"/>
                  <a:gd name="T21" fmla="*/ 38 h 40"/>
                  <a:gd name="T22" fmla="*/ 72 w 232"/>
                  <a:gd name="T23" fmla="*/ 33 h 40"/>
                  <a:gd name="T24" fmla="*/ 122 w 232"/>
                  <a:gd name="T25" fmla="*/ 31 h 40"/>
                  <a:gd name="T26" fmla="*/ 173 w 232"/>
                  <a:gd name="T27" fmla="*/ 33 h 40"/>
                  <a:gd name="T28" fmla="*/ 222 w 232"/>
                  <a:gd name="T29" fmla="*/ 31 h 40"/>
                  <a:gd name="T30" fmla="*/ 222 w 232"/>
                  <a:gd name="T31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32" h="40">
                    <a:moveTo>
                      <a:pt x="222" y="12"/>
                    </a:moveTo>
                    <a:cubicBezTo>
                      <a:pt x="222" y="12"/>
                      <a:pt x="222" y="12"/>
                      <a:pt x="222" y="12"/>
                    </a:cubicBezTo>
                    <a:cubicBezTo>
                      <a:pt x="215" y="9"/>
                      <a:pt x="208" y="8"/>
                      <a:pt x="200" y="7"/>
                    </a:cubicBezTo>
                    <a:cubicBezTo>
                      <a:pt x="197" y="6"/>
                      <a:pt x="194" y="5"/>
                      <a:pt x="191" y="5"/>
                    </a:cubicBezTo>
                    <a:cubicBezTo>
                      <a:pt x="184" y="4"/>
                      <a:pt x="177" y="3"/>
                      <a:pt x="170" y="3"/>
                    </a:cubicBezTo>
                    <a:cubicBezTo>
                      <a:pt x="154" y="1"/>
                      <a:pt x="138" y="1"/>
                      <a:pt x="121" y="1"/>
                    </a:cubicBezTo>
                    <a:cubicBezTo>
                      <a:pt x="99" y="1"/>
                      <a:pt x="78" y="3"/>
                      <a:pt x="56" y="7"/>
                    </a:cubicBezTo>
                    <a:cubicBezTo>
                      <a:pt x="54" y="3"/>
                      <a:pt x="51" y="0"/>
                      <a:pt x="45" y="0"/>
                    </a:cubicBezTo>
                    <a:cubicBezTo>
                      <a:pt x="33" y="0"/>
                      <a:pt x="22" y="1"/>
                      <a:pt x="10" y="4"/>
                    </a:cubicBezTo>
                    <a:cubicBezTo>
                      <a:pt x="1" y="6"/>
                      <a:pt x="0" y="19"/>
                      <a:pt x="5" y="25"/>
                    </a:cubicBezTo>
                    <a:cubicBezTo>
                      <a:pt x="5" y="31"/>
                      <a:pt x="10" y="37"/>
                      <a:pt x="18" y="38"/>
                    </a:cubicBezTo>
                    <a:cubicBezTo>
                      <a:pt x="36" y="40"/>
                      <a:pt x="54" y="34"/>
                      <a:pt x="72" y="33"/>
                    </a:cubicBezTo>
                    <a:cubicBezTo>
                      <a:pt x="89" y="32"/>
                      <a:pt x="106" y="31"/>
                      <a:pt x="122" y="31"/>
                    </a:cubicBezTo>
                    <a:cubicBezTo>
                      <a:pt x="139" y="32"/>
                      <a:pt x="156" y="32"/>
                      <a:pt x="173" y="33"/>
                    </a:cubicBezTo>
                    <a:cubicBezTo>
                      <a:pt x="189" y="33"/>
                      <a:pt x="206" y="36"/>
                      <a:pt x="222" y="31"/>
                    </a:cubicBezTo>
                    <a:cubicBezTo>
                      <a:pt x="232" y="28"/>
                      <a:pt x="231" y="14"/>
                      <a:pt x="222" y="12"/>
                    </a:cubicBezTo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9"/>
              <p:cNvSpPr/>
              <p:nvPr/>
            </p:nvSpPr>
            <p:spPr bwMode="auto">
              <a:xfrm>
                <a:off x="4267201" y="-120650"/>
                <a:ext cx="176213" cy="2511425"/>
              </a:xfrm>
              <a:custGeom>
                <a:avLst/>
                <a:gdLst>
                  <a:gd name="T0" fmla="*/ 57 w 65"/>
                  <a:gd name="T1" fmla="*/ 814 h 927"/>
                  <a:gd name="T2" fmla="*/ 52 w 65"/>
                  <a:gd name="T3" fmla="*/ 733 h 927"/>
                  <a:gd name="T4" fmla="*/ 49 w 65"/>
                  <a:gd name="T5" fmla="*/ 725 h 927"/>
                  <a:gd name="T6" fmla="*/ 50 w 65"/>
                  <a:gd name="T7" fmla="*/ 712 h 927"/>
                  <a:gd name="T8" fmla="*/ 54 w 65"/>
                  <a:gd name="T9" fmla="*/ 695 h 927"/>
                  <a:gd name="T10" fmla="*/ 56 w 65"/>
                  <a:gd name="T11" fmla="*/ 620 h 927"/>
                  <a:gd name="T12" fmla="*/ 53 w 65"/>
                  <a:gd name="T13" fmla="*/ 558 h 927"/>
                  <a:gd name="T14" fmla="*/ 53 w 65"/>
                  <a:gd name="T15" fmla="*/ 535 h 927"/>
                  <a:gd name="T16" fmla="*/ 55 w 65"/>
                  <a:gd name="T17" fmla="*/ 455 h 927"/>
                  <a:gd name="T18" fmla="*/ 50 w 65"/>
                  <a:gd name="T19" fmla="*/ 398 h 927"/>
                  <a:gd name="T20" fmla="*/ 51 w 65"/>
                  <a:gd name="T21" fmla="*/ 390 h 927"/>
                  <a:gd name="T22" fmla="*/ 50 w 65"/>
                  <a:gd name="T23" fmla="*/ 318 h 927"/>
                  <a:gd name="T24" fmla="*/ 52 w 65"/>
                  <a:gd name="T25" fmla="*/ 270 h 927"/>
                  <a:gd name="T26" fmla="*/ 53 w 65"/>
                  <a:gd name="T27" fmla="*/ 241 h 927"/>
                  <a:gd name="T28" fmla="*/ 53 w 65"/>
                  <a:gd name="T29" fmla="*/ 237 h 927"/>
                  <a:gd name="T30" fmla="*/ 60 w 65"/>
                  <a:gd name="T31" fmla="*/ 156 h 927"/>
                  <a:gd name="T32" fmla="*/ 55 w 65"/>
                  <a:gd name="T33" fmla="*/ 87 h 927"/>
                  <a:gd name="T34" fmla="*/ 57 w 65"/>
                  <a:gd name="T35" fmla="*/ 82 h 927"/>
                  <a:gd name="T36" fmla="*/ 54 w 65"/>
                  <a:gd name="T37" fmla="*/ 21 h 927"/>
                  <a:gd name="T38" fmla="*/ 41 w 65"/>
                  <a:gd name="T39" fmla="*/ 7 h 927"/>
                  <a:gd name="T40" fmla="*/ 18 w 65"/>
                  <a:gd name="T41" fmla="*/ 11 h 927"/>
                  <a:gd name="T42" fmla="*/ 12 w 65"/>
                  <a:gd name="T43" fmla="*/ 11 h 927"/>
                  <a:gd name="T44" fmla="*/ 11 w 65"/>
                  <a:gd name="T45" fmla="*/ 15 h 927"/>
                  <a:gd name="T46" fmla="*/ 7 w 65"/>
                  <a:gd name="T47" fmla="*/ 21 h 927"/>
                  <a:gd name="T48" fmla="*/ 5 w 65"/>
                  <a:gd name="T49" fmla="*/ 42 h 927"/>
                  <a:gd name="T50" fmla="*/ 3 w 65"/>
                  <a:gd name="T51" fmla="*/ 49 h 927"/>
                  <a:gd name="T52" fmla="*/ 4 w 65"/>
                  <a:gd name="T53" fmla="*/ 153 h 927"/>
                  <a:gd name="T54" fmla="*/ 6 w 65"/>
                  <a:gd name="T55" fmla="*/ 162 h 927"/>
                  <a:gd name="T56" fmla="*/ 6 w 65"/>
                  <a:gd name="T57" fmla="*/ 166 h 927"/>
                  <a:gd name="T58" fmla="*/ 4 w 65"/>
                  <a:gd name="T59" fmla="*/ 210 h 927"/>
                  <a:gd name="T60" fmla="*/ 3 w 65"/>
                  <a:gd name="T61" fmla="*/ 265 h 927"/>
                  <a:gd name="T62" fmla="*/ 2 w 65"/>
                  <a:gd name="T63" fmla="*/ 278 h 927"/>
                  <a:gd name="T64" fmla="*/ 5 w 65"/>
                  <a:gd name="T65" fmla="*/ 286 h 927"/>
                  <a:gd name="T66" fmla="*/ 5 w 65"/>
                  <a:gd name="T67" fmla="*/ 323 h 927"/>
                  <a:gd name="T68" fmla="*/ 6 w 65"/>
                  <a:gd name="T69" fmla="*/ 397 h 927"/>
                  <a:gd name="T70" fmla="*/ 9 w 65"/>
                  <a:gd name="T71" fmla="*/ 444 h 927"/>
                  <a:gd name="T72" fmla="*/ 8 w 65"/>
                  <a:gd name="T73" fmla="*/ 461 h 927"/>
                  <a:gd name="T74" fmla="*/ 6 w 65"/>
                  <a:gd name="T75" fmla="*/ 468 h 927"/>
                  <a:gd name="T76" fmla="*/ 5 w 65"/>
                  <a:gd name="T77" fmla="*/ 468 h 927"/>
                  <a:gd name="T78" fmla="*/ 6 w 65"/>
                  <a:gd name="T79" fmla="*/ 525 h 927"/>
                  <a:gd name="T80" fmla="*/ 6 w 65"/>
                  <a:gd name="T81" fmla="*/ 533 h 927"/>
                  <a:gd name="T82" fmla="*/ 6 w 65"/>
                  <a:gd name="T83" fmla="*/ 539 h 927"/>
                  <a:gd name="T84" fmla="*/ 6 w 65"/>
                  <a:gd name="T85" fmla="*/ 598 h 927"/>
                  <a:gd name="T86" fmla="*/ 6 w 65"/>
                  <a:gd name="T87" fmla="*/ 608 h 927"/>
                  <a:gd name="T88" fmla="*/ 8 w 65"/>
                  <a:gd name="T89" fmla="*/ 616 h 927"/>
                  <a:gd name="T90" fmla="*/ 8 w 65"/>
                  <a:gd name="T91" fmla="*/ 652 h 927"/>
                  <a:gd name="T92" fmla="*/ 8 w 65"/>
                  <a:gd name="T93" fmla="*/ 695 h 927"/>
                  <a:gd name="T94" fmla="*/ 1 w 65"/>
                  <a:gd name="T95" fmla="*/ 708 h 927"/>
                  <a:gd name="T96" fmla="*/ 4 w 65"/>
                  <a:gd name="T97" fmla="*/ 794 h 927"/>
                  <a:gd name="T98" fmla="*/ 2 w 65"/>
                  <a:gd name="T99" fmla="*/ 803 h 927"/>
                  <a:gd name="T100" fmla="*/ 6 w 65"/>
                  <a:gd name="T101" fmla="*/ 899 h 927"/>
                  <a:gd name="T102" fmla="*/ 7 w 65"/>
                  <a:gd name="T103" fmla="*/ 901 h 927"/>
                  <a:gd name="T104" fmla="*/ 6 w 65"/>
                  <a:gd name="T105" fmla="*/ 903 h 927"/>
                  <a:gd name="T106" fmla="*/ 23 w 65"/>
                  <a:gd name="T107" fmla="*/ 926 h 927"/>
                  <a:gd name="T108" fmla="*/ 43 w 65"/>
                  <a:gd name="T109" fmla="*/ 923 h 927"/>
                  <a:gd name="T110" fmla="*/ 58 w 65"/>
                  <a:gd name="T111" fmla="*/ 908 h 927"/>
                  <a:gd name="T112" fmla="*/ 57 w 65"/>
                  <a:gd name="T113" fmla="*/ 814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927">
                    <a:moveTo>
                      <a:pt x="57" y="814"/>
                    </a:moveTo>
                    <a:cubicBezTo>
                      <a:pt x="55" y="787"/>
                      <a:pt x="54" y="760"/>
                      <a:pt x="52" y="733"/>
                    </a:cubicBezTo>
                    <a:cubicBezTo>
                      <a:pt x="52" y="730"/>
                      <a:pt x="51" y="728"/>
                      <a:pt x="49" y="725"/>
                    </a:cubicBezTo>
                    <a:cubicBezTo>
                      <a:pt x="50" y="721"/>
                      <a:pt x="50" y="717"/>
                      <a:pt x="50" y="712"/>
                    </a:cubicBezTo>
                    <a:cubicBezTo>
                      <a:pt x="52" y="707"/>
                      <a:pt x="53" y="701"/>
                      <a:pt x="54" y="695"/>
                    </a:cubicBezTo>
                    <a:cubicBezTo>
                      <a:pt x="62" y="672"/>
                      <a:pt x="57" y="642"/>
                      <a:pt x="56" y="620"/>
                    </a:cubicBezTo>
                    <a:cubicBezTo>
                      <a:pt x="55" y="600"/>
                      <a:pt x="55" y="579"/>
                      <a:pt x="53" y="558"/>
                    </a:cubicBezTo>
                    <a:cubicBezTo>
                      <a:pt x="53" y="551"/>
                      <a:pt x="53" y="543"/>
                      <a:pt x="53" y="535"/>
                    </a:cubicBezTo>
                    <a:cubicBezTo>
                      <a:pt x="65" y="512"/>
                      <a:pt x="57" y="479"/>
                      <a:pt x="55" y="455"/>
                    </a:cubicBezTo>
                    <a:cubicBezTo>
                      <a:pt x="54" y="437"/>
                      <a:pt x="53" y="417"/>
                      <a:pt x="50" y="398"/>
                    </a:cubicBezTo>
                    <a:cubicBezTo>
                      <a:pt x="51" y="396"/>
                      <a:pt x="52" y="393"/>
                      <a:pt x="51" y="390"/>
                    </a:cubicBezTo>
                    <a:cubicBezTo>
                      <a:pt x="51" y="366"/>
                      <a:pt x="51" y="342"/>
                      <a:pt x="50" y="318"/>
                    </a:cubicBezTo>
                    <a:cubicBezTo>
                      <a:pt x="51" y="302"/>
                      <a:pt x="51" y="286"/>
                      <a:pt x="52" y="270"/>
                    </a:cubicBezTo>
                    <a:cubicBezTo>
                      <a:pt x="52" y="260"/>
                      <a:pt x="53" y="250"/>
                      <a:pt x="53" y="241"/>
                    </a:cubicBezTo>
                    <a:cubicBezTo>
                      <a:pt x="53" y="239"/>
                      <a:pt x="53" y="238"/>
                      <a:pt x="53" y="237"/>
                    </a:cubicBezTo>
                    <a:cubicBezTo>
                      <a:pt x="62" y="211"/>
                      <a:pt x="60" y="182"/>
                      <a:pt x="60" y="156"/>
                    </a:cubicBezTo>
                    <a:cubicBezTo>
                      <a:pt x="59" y="137"/>
                      <a:pt x="60" y="110"/>
                      <a:pt x="55" y="87"/>
                    </a:cubicBezTo>
                    <a:cubicBezTo>
                      <a:pt x="56" y="86"/>
                      <a:pt x="56" y="84"/>
                      <a:pt x="57" y="82"/>
                    </a:cubicBezTo>
                    <a:cubicBezTo>
                      <a:pt x="61" y="64"/>
                      <a:pt x="55" y="41"/>
                      <a:pt x="54" y="21"/>
                    </a:cubicBezTo>
                    <a:cubicBezTo>
                      <a:pt x="54" y="14"/>
                      <a:pt x="47" y="8"/>
                      <a:pt x="41" y="7"/>
                    </a:cubicBezTo>
                    <a:cubicBezTo>
                      <a:pt x="35" y="0"/>
                      <a:pt x="22" y="2"/>
                      <a:pt x="18" y="11"/>
                    </a:cubicBezTo>
                    <a:cubicBezTo>
                      <a:pt x="17" y="8"/>
                      <a:pt x="13" y="8"/>
                      <a:pt x="12" y="11"/>
                    </a:cubicBezTo>
                    <a:cubicBezTo>
                      <a:pt x="12" y="12"/>
                      <a:pt x="11" y="14"/>
                      <a:pt x="11" y="15"/>
                    </a:cubicBezTo>
                    <a:cubicBezTo>
                      <a:pt x="10" y="17"/>
                      <a:pt x="8" y="18"/>
                      <a:pt x="7" y="21"/>
                    </a:cubicBezTo>
                    <a:cubicBezTo>
                      <a:pt x="6" y="28"/>
                      <a:pt x="5" y="35"/>
                      <a:pt x="5" y="42"/>
                    </a:cubicBezTo>
                    <a:cubicBezTo>
                      <a:pt x="4" y="44"/>
                      <a:pt x="3" y="46"/>
                      <a:pt x="3" y="49"/>
                    </a:cubicBezTo>
                    <a:cubicBezTo>
                      <a:pt x="3" y="84"/>
                      <a:pt x="3" y="119"/>
                      <a:pt x="4" y="153"/>
                    </a:cubicBezTo>
                    <a:cubicBezTo>
                      <a:pt x="4" y="157"/>
                      <a:pt x="5" y="160"/>
                      <a:pt x="6" y="162"/>
                    </a:cubicBezTo>
                    <a:cubicBezTo>
                      <a:pt x="6" y="163"/>
                      <a:pt x="6" y="165"/>
                      <a:pt x="6" y="166"/>
                    </a:cubicBezTo>
                    <a:cubicBezTo>
                      <a:pt x="5" y="181"/>
                      <a:pt x="5" y="195"/>
                      <a:pt x="4" y="210"/>
                    </a:cubicBezTo>
                    <a:cubicBezTo>
                      <a:pt x="3" y="228"/>
                      <a:pt x="3" y="247"/>
                      <a:pt x="3" y="265"/>
                    </a:cubicBezTo>
                    <a:cubicBezTo>
                      <a:pt x="3" y="269"/>
                      <a:pt x="2" y="274"/>
                      <a:pt x="2" y="278"/>
                    </a:cubicBezTo>
                    <a:cubicBezTo>
                      <a:pt x="2" y="281"/>
                      <a:pt x="3" y="284"/>
                      <a:pt x="5" y="286"/>
                    </a:cubicBezTo>
                    <a:cubicBezTo>
                      <a:pt x="5" y="298"/>
                      <a:pt x="5" y="311"/>
                      <a:pt x="5" y="323"/>
                    </a:cubicBezTo>
                    <a:cubicBezTo>
                      <a:pt x="5" y="348"/>
                      <a:pt x="5" y="373"/>
                      <a:pt x="6" y="397"/>
                    </a:cubicBezTo>
                    <a:cubicBezTo>
                      <a:pt x="6" y="412"/>
                      <a:pt x="5" y="429"/>
                      <a:pt x="9" y="444"/>
                    </a:cubicBezTo>
                    <a:cubicBezTo>
                      <a:pt x="9" y="450"/>
                      <a:pt x="8" y="456"/>
                      <a:pt x="8" y="461"/>
                    </a:cubicBezTo>
                    <a:cubicBezTo>
                      <a:pt x="7" y="463"/>
                      <a:pt x="6" y="466"/>
                      <a:pt x="6" y="468"/>
                    </a:cubicBezTo>
                    <a:cubicBezTo>
                      <a:pt x="6" y="468"/>
                      <a:pt x="5" y="468"/>
                      <a:pt x="5" y="468"/>
                    </a:cubicBezTo>
                    <a:cubicBezTo>
                      <a:pt x="5" y="487"/>
                      <a:pt x="5" y="506"/>
                      <a:pt x="6" y="525"/>
                    </a:cubicBezTo>
                    <a:cubicBezTo>
                      <a:pt x="6" y="528"/>
                      <a:pt x="6" y="530"/>
                      <a:pt x="6" y="533"/>
                    </a:cubicBezTo>
                    <a:cubicBezTo>
                      <a:pt x="6" y="535"/>
                      <a:pt x="6" y="537"/>
                      <a:pt x="6" y="539"/>
                    </a:cubicBezTo>
                    <a:cubicBezTo>
                      <a:pt x="5" y="559"/>
                      <a:pt x="6" y="579"/>
                      <a:pt x="6" y="598"/>
                    </a:cubicBezTo>
                    <a:cubicBezTo>
                      <a:pt x="6" y="601"/>
                      <a:pt x="6" y="604"/>
                      <a:pt x="6" y="608"/>
                    </a:cubicBezTo>
                    <a:cubicBezTo>
                      <a:pt x="6" y="611"/>
                      <a:pt x="7" y="614"/>
                      <a:pt x="8" y="616"/>
                    </a:cubicBezTo>
                    <a:cubicBezTo>
                      <a:pt x="8" y="628"/>
                      <a:pt x="7" y="640"/>
                      <a:pt x="8" y="652"/>
                    </a:cubicBezTo>
                    <a:cubicBezTo>
                      <a:pt x="8" y="666"/>
                      <a:pt x="8" y="680"/>
                      <a:pt x="8" y="695"/>
                    </a:cubicBezTo>
                    <a:cubicBezTo>
                      <a:pt x="4" y="697"/>
                      <a:pt x="0" y="702"/>
                      <a:pt x="1" y="708"/>
                    </a:cubicBezTo>
                    <a:cubicBezTo>
                      <a:pt x="2" y="737"/>
                      <a:pt x="3" y="765"/>
                      <a:pt x="4" y="794"/>
                    </a:cubicBezTo>
                    <a:cubicBezTo>
                      <a:pt x="2" y="796"/>
                      <a:pt x="1" y="799"/>
                      <a:pt x="2" y="803"/>
                    </a:cubicBezTo>
                    <a:cubicBezTo>
                      <a:pt x="3" y="835"/>
                      <a:pt x="5" y="867"/>
                      <a:pt x="6" y="899"/>
                    </a:cubicBezTo>
                    <a:cubicBezTo>
                      <a:pt x="6" y="900"/>
                      <a:pt x="7" y="900"/>
                      <a:pt x="7" y="901"/>
                    </a:cubicBezTo>
                    <a:cubicBezTo>
                      <a:pt x="6" y="902"/>
                      <a:pt x="6" y="903"/>
                      <a:pt x="6" y="903"/>
                    </a:cubicBezTo>
                    <a:cubicBezTo>
                      <a:pt x="0" y="916"/>
                      <a:pt x="10" y="927"/>
                      <a:pt x="23" y="926"/>
                    </a:cubicBezTo>
                    <a:cubicBezTo>
                      <a:pt x="29" y="925"/>
                      <a:pt x="36" y="924"/>
                      <a:pt x="43" y="923"/>
                    </a:cubicBezTo>
                    <a:cubicBezTo>
                      <a:pt x="52" y="923"/>
                      <a:pt x="57" y="917"/>
                      <a:pt x="58" y="908"/>
                    </a:cubicBezTo>
                    <a:cubicBezTo>
                      <a:pt x="62" y="878"/>
                      <a:pt x="62" y="845"/>
                      <a:pt x="57" y="814"/>
                    </a:cubicBezTo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20"/>
              <p:cNvSpPr/>
              <p:nvPr/>
            </p:nvSpPr>
            <p:spPr bwMode="auto">
              <a:xfrm>
                <a:off x="4899026" y="3208338"/>
                <a:ext cx="417513" cy="222250"/>
              </a:xfrm>
              <a:custGeom>
                <a:avLst/>
                <a:gdLst>
                  <a:gd name="T0" fmla="*/ 147 w 154"/>
                  <a:gd name="T1" fmla="*/ 2 h 82"/>
                  <a:gd name="T2" fmla="*/ 73 w 154"/>
                  <a:gd name="T3" fmla="*/ 29 h 82"/>
                  <a:gd name="T4" fmla="*/ 5 w 154"/>
                  <a:gd name="T5" fmla="*/ 70 h 82"/>
                  <a:gd name="T6" fmla="*/ 11 w 154"/>
                  <a:gd name="T7" fmla="*/ 81 h 82"/>
                  <a:gd name="T8" fmla="*/ 80 w 154"/>
                  <a:gd name="T9" fmla="*/ 50 h 82"/>
                  <a:gd name="T10" fmla="*/ 150 w 154"/>
                  <a:gd name="T11" fmla="*/ 9 h 82"/>
                  <a:gd name="T12" fmla="*/ 147 w 154"/>
                  <a:gd name="T1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82">
                    <a:moveTo>
                      <a:pt x="147" y="2"/>
                    </a:moveTo>
                    <a:cubicBezTo>
                      <a:pt x="121" y="8"/>
                      <a:pt x="97" y="18"/>
                      <a:pt x="73" y="29"/>
                    </a:cubicBezTo>
                    <a:cubicBezTo>
                      <a:pt x="50" y="40"/>
                      <a:pt x="23" y="51"/>
                      <a:pt x="5" y="70"/>
                    </a:cubicBezTo>
                    <a:cubicBezTo>
                      <a:pt x="0" y="75"/>
                      <a:pt x="5" y="82"/>
                      <a:pt x="11" y="81"/>
                    </a:cubicBezTo>
                    <a:cubicBezTo>
                      <a:pt x="36" y="76"/>
                      <a:pt x="59" y="61"/>
                      <a:pt x="80" y="50"/>
                    </a:cubicBezTo>
                    <a:cubicBezTo>
                      <a:pt x="104" y="38"/>
                      <a:pt x="128" y="25"/>
                      <a:pt x="150" y="9"/>
                    </a:cubicBezTo>
                    <a:cubicBezTo>
                      <a:pt x="154" y="6"/>
                      <a:pt x="152" y="0"/>
                      <a:pt x="147" y="2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21"/>
              <p:cNvSpPr/>
              <p:nvPr/>
            </p:nvSpPr>
            <p:spPr bwMode="auto">
              <a:xfrm>
                <a:off x="5067301" y="3506788"/>
                <a:ext cx="420688" cy="114300"/>
              </a:xfrm>
              <a:custGeom>
                <a:avLst/>
                <a:gdLst>
                  <a:gd name="T0" fmla="*/ 148 w 155"/>
                  <a:gd name="T1" fmla="*/ 0 h 42"/>
                  <a:gd name="T2" fmla="*/ 78 w 155"/>
                  <a:gd name="T3" fmla="*/ 8 h 42"/>
                  <a:gd name="T4" fmla="*/ 5 w 155"/>
                  <a:gd name="T5" fmla="*/ 22 h 42"/>
                  <a:gd name="T6" fmla="*/ 5 w 155"/>
                  <a:gd name="T7" fmla="*/ 32 h 42"/>
                  <a:gd name="T8" fmla="*/ 150 w 155"/>
                  <a:gd name="T9" fmla="*/ 9 h 42"/>
                  <a:gd name="T10" fmla="*/ 148 w 155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42">
                    <a:moveTo>
                      <a:pt x="148" y="0"/>
                    </a:moveTo>
                    <a:cubicBezTo>
                      <a:pt x="125" y="1"/>
                      <a:pt x="101" y="4"/>
                      <a:pt x="78" y="8"/>
                    </a:cubicBezTo>
                    <a:cubicBezTo>
                      <a:pt x="54" y="12"/>
                      <a:pt x="28" y="14"/>
                      <a:pt x="5" y="22"/>
                    </a:cubicBezTo>
                    <a:cubicBezTo>
                      <a:pt x="0" y="24"/>
                      <a:pt x="0" y="31"/>
                      <a:pt x="5" y="32"/>
                    </a:cubicBezTo>
                    <a:cubicBezTo>
                      <a:pt x="51" y="42"/>
                      <a:pt x="108" y="30"/>
                      <a:pt x="150" y="9"/>
                    </a:cubicBezTo>
                    <a:cubicBezTo>
                      <a:pt x="155" y="7"/>
                      <a:pt x="153" y="0"/>
                      <a:pt x="148" y="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22"/>
              <p:cNvSpPr/>
              <p:nvPr/>
            </p:nvSpPr>
            <p:spPr bwMode="auto">
              <a:xfrm>
                <a:off x="5205413" y="3767138"/>
                <a:ext cx="466725" cy="80963"/>
              </a:xfrm>
              <a:custGeom>
                <a:avLst/>
                <a:gdLst>
                  <a:gd name="T0" fmla="*/ 165 w 172"/>
                  <a:gd name="T1" fmla="*/ 8 h 30"/>
                  <a:gd name="T2" fmla="*/ 93 w 172"/>
                  <a:gd name="T3" fmla="*/ 4 h 30"/>
                  <a:gd name="T4" fmla="*/ 15 w 172"/>
                  <a:gd name="T5" fmla="*/ 0 h 30"/>
                  <a:gd name="T6" fmla="*/ 12 w 172"/>
                  <a:gd name="T7" fmla="*/ 22 h 30"/>
                  <a:gd name="T8" fmla="*/ 89 w 172"/>
                  <a:gd name="T9" fmla="*/ 29 h 30"/>
                  <a:gd name="T10" fmla="*/ 165 w 172"/>
                  <a:gd name="T11" fmla="*/ 21 h 30"/>
                  <a:gd name="T12" fmla="*/ 165 w 172"/>
                  <a:gd name="T13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30">
                    <a:moveTo>
                      <a:pt x="165" y="8"/>
                    </a:moveTo>
                    <a:cubicBezTo>
                      <a:pt x="142" y="2"/>
                      <a:pt x="117" y="4"/>
                      <a:pt x="93" y="4"/>
                    </a:cubicBezTo>
                    <a:cubicBezTo>
                      <a:pt x="67" y="3"/>
                      <a:pt x="41" y="2"/>
                      <a:pt x="15" y="0"/>
                    </a:cubicBezTo>
                    <a:cubicBezTo>
                      <a:pt x="3" y="0"/>
                      <a:pt x="0" y="20"/>
                      <a:pt x="12" y="22"/>
                    </a:cubicBezTo>
                    <a:cubicBezTo>
                      <a:pt x="37" y="26"/>
                      <a:pt x="63" y="29"/>
                      <a:pt x="89" y="29"/>
                    </a:cubicBezTo>
                    <a:cubicBezTo>
                      <a:pt x="114" y="29"/>
                      <a:pt x="141" y="30"/>
                      <a:pt x="165" y="21"/>
                    </a:cubicBezTo>
                    <a:cubicBezTo>
                      <a:pt x="171" y="19"/>
                      <a:pt x="172" y="9"/>
                      <a:pt x="165" y="8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23"/>
              <p:cNvSpPr/>
              <p:nvPr/>
            </p:nvSpPr>
            <p:spPr bwMode="auto">
              <a:xfrm>
                <a:off x="5332413" y="3994150"/>
                <a:ext cx="542925" cy="166688"/>
              </a:xfrm>
              <a:custGeom>
                <a:avLst/>
                <a:gdLst>
                  <a:gd name="T0" fmla="*/ 194 w 200"/>
                  <a:gd name="T1" fmla="*/ 32 h 61"/>
                  <a:gd name="T2" fmla="*/ 14 w 200"/>
                  <a:gd name="T3" fmla="*/ 3 h 61"/>
                  <a:gd name="T4" fmla="*/ 8 w 200"/>
                  <a:gd name="T5" fmla="*/ 18 h 61"/>
                  <a:gd name="T6" fmla="*/ 195 w 200"/>
                  <a:gd name="T7" fmla="*/ 41 h 61"/>
                  <a:gd name="T8" fmla="*/ 194 w 200"/>
                  <a:gd name="T9" fmla="*/ 3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61">
                    <a:moveTo>
                      <a:pt x="194" y="32"/>
                    </a:moveTo>
                    <a:cubicBezTo>
                      <a:pt x="131" y="35"/>
                      <a:pt x="73" y="23"/>
                      <a:pt x="14" y="3"/>
                    </a:cubicBezTo>
                    <a:cubicBezTo>
                      <a:pt x="5" y="0"/>
                      <a:pt x="0" y="13"/>
                      <a:pt x="8" y="18"/>
                    </a:cubicBezTo>
                    <a:cubicBezTo>
                      <a:pt x="62" y="55"/>
                      <a:pt x="134" y="61"/>
                      <a:pt x="195" y="41"/>
                    </a:cubicBezTo>
                    <a:cubicBezTo>
                      <a:pt x="200" y="39"/>
                      <a:pt x="199" y="32"/>
                      <a:pt x="194" y="32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26"/>
              <p:cNvSpPr/>
              <p:nvPr/>
            </p:nvSpPr>
            <p:spPr bwMode="auto">
              <a:xfrm>
                <a:off x="5313363" y="4729163"/>
                <a:ext cx="377825" cy="322263"/>
              </a:xfrm>
              <a:custGeom>
                <a:avLst/>
                <a:gdLst>
                  <a:gd name="T0" fmla="*/ 135 w 139"/>
                  <a:gd name="T1" fmla="*/ 110 h 119"/>
                  <a:gd name="T2" fmla="*/ 20 w 139"/>
                  <a:gd name="T3" fmla="*/ 8 h 119"/>
                  <a:gd name="T4" fmla="*/ 5 w 139"/>
                  <a:gd name="T5" fmla="*/ 17 h 119"/>
                  <a:gd name="T6" fmla="*/ 132 w 139"/>
                  <a:gd name="T7" fmla="*/ 118 h 119"/>
                  <a:gd name="T8" fmla="*/ 135 w 139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9" h="119">
                    <a:moveTo>
                      <a:pt x="135" y="110"/>
                    </a:moveTo>
                    <a:cubicBezTo>
                      <a:pt x="93" y="80"/>
                      <a:pt x="50" y="51"/>
                      <a:pt x="20" y="8"/>
                    </a:cubicBezTo>
                    <a:cubicBezTo>
                      <a:pt x="14" y="0"/>
                      <a:pt x="0" y="7"/>
                      <a:pt x="5" y="17"/>
                    </a:cubicBezTo>
                    <a:cubicBezTo>
                      <a:pt x="34" y="65"/>
                      <a:pt x="75" y="108"/>
                      <a:pt x="132" y="118"/>
                    </a:cubicBezTo>
                    <a:cubicBezTo>
                      <a:pt x="137" y="119"/>
                      <a:pt x="139" y="113"/>
                      <a:pt x="135" y="11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27"/>
              <p:cNvSpPr/>
              <p:nvPr/>
            </p:nvSpPr>
            <p:spPr bwMode="auto">
              <a:xfrm>
                <a:off x="5243513" y="4959350"/>
                <a:ext cx="290513" cy="360363"/>
              </a:xfrm>
              <a:custGeom>
                <a:avLst/>
                <a:gdLst>
                  <a:gd name="T0" fmla="*/ 106 w 107"/>
                  <a:gd name="T1" fmla="*/ 123 h 133"/>
                  <a:gd name="T2" fmla="*/ 69 w 107"/>
                  <a:gd name="T3" fmla="*/ 66 h 133"/>
                  <a:gd name="T4" fmla="*/ 17 w 107"/>
                  <a:gd name="T5" fmla="*/ 7 h 133"/>
                  <a:gd name="T6" fmla="*/ 5 w 107"/>
                  <a:gd name="T7" fmla="*/ 16 h 133"/>
                  <a:gd name="T8" fmla="*/ 50 w 107"/>
                  <a:gd name="T9" fmla="*/ 81 h 133"/>
                  <a:gd name="T10" fmla="*/ 96 w 107"/>
                  <a:gd name="T11" fmla="*/ 130 h 133"/>
                  <a:gd name="T12" fmla="*/ 106 w 107"/>
                  <a:gd name="T13" fmla="*/ 12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7" h="133">
                    <a:moveTo>
                      <a:pt x="106" y="123"/>
                    </a:moveTo>
                    <a:cubicBezTo>
                      <a:pt x="99" y="101"/>
                      <a:pt x="83" y="84"/>
                      <a:pt x="69" y="66"/>
                    </a:cubicBezTo>
                    <a:cubicBezTo>
                      <a:pt x="52" y="46"/>
                      <a:pt x="34" y="27"/>
                      <a:pt x="17" y="7"/>
                    </a:cubicBezTo>
                    <a:cubicBezTo>
                      <a:pt x="12" y="0"/>
                      <a:pt x="0" y="9"/>
                      <a:pt x="5" y="16"/>
                    </a:cubicBezTo>
                    <a:cubicBezTo>
                      <a:pt x="21" y="38"/>
                      <a:pt x="35" y="60"/>
                      <a:pt x="50" y="81"/>
                    </a:cubicBezTo>
                    <a:cubicBezTo>
                      <a:pt x="64" y="98"/>
                      <a:pt x="77" y="118"/>
                      <a:pt x="96" y="130"/>
                    </a:cubicBezTo>
                    <a:cubicBezTo>
                      <a:pt x="101" y="133"/>
                      <a:pt x="107" y="128"/>
                      <a:pt x="106" y="123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28"/>
              <p:cNvSpPr/>
              <p:nvPr/>
            </p:nvSpPr>
            <p:spPr bwMode="auto">
              <a:xfrm>
                <a:off x="5097463" y="5103813"/>
                <a:ext cx="211138" cy="444500"/>
              </a:xfrm>
              <a:custGeom>
                <a:avLst/>
                <a:gdLst>
                  <a:gd name="T0" fmla="*/ 55 w 78"/>
                  <a:gd name="T1" fmla="*/ 80 h 164"/>
                  <a:gd name="T2" fmla="*/ 19 w 78"/>
                  <a:gd name="T3" fmla="*/ 7 h 164"/>
                  <a:gd name="T4" fmla="*/ 3 w 78"/>
                  <a:gd name="T5" fmla="*/ 14 h 164"/>
                  <a:gd name="T6" fmla="*/ 34 w 78"/>
                  <a:gd name="T7" fmla="*/ 89 h 164"/>
                  <a:gd name="T8" fmla="*/ 65 w 78"/>
                  <a:gd name="T9" fmla="*/ 159 h 164"/>
                  <a:gd name="T10" fmla="*/ 78 w 78"/>
                  <a:gd name="T11" fmla="*/ 156 h 164"/>
                  <a:gd name="T12" fmla="*/ 55 w 78"/>
                  <a:gd name="T13" fmla="*/ 8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164">
                    <a:moveTo>
                      <a:pt x="55" y="80"/>
                    </a:moveTo>
                    <a:cubicBezTo>
                      <a:pt x="44" y="55"/>
                      <a:pt x="33" y="30"/>
                      <a:pt x="19" y="7"/>
                    </a:cubicBezTo>
                    <a:cubicBezTo>
                      <a:pt x="14" y="0"/>
                      <a:pt x="0" y="5"/>
                      <a:pt x="3" y="14"/>
                    </a:cubicBezTo>
                    <a:cubicBezTo>
                      <a:pt x="13" y="39"/>
                      <a:pt x="24" y="64"/>
                      <a:pt x="34" y="89"/>
                    </a:cubicBezTo>
                    <a:cubicBezTo>
                      <a:pt x="43" y="113"/>
                      <a:pt x="50" y="139"/>
                      <a:pt x="65" y="159"/>
                    </a:cubicBezTo>
                    <a:cubicBezTo>
                      <a:pt x="69" y="164"/>
                      <a:pt x="78" y="163"/>
                      <a:pt x="78" y="156"/>
                    </a:cubicBezTo>
                    <a:cubicBezTo>
                      <a:pt x="77" y="130"/>
                      <a:pt x="65" y="104"/>
                      <a:pt x="55" y="8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29"/>
              <p:cNvSpPr/>
              <p:nvPr/>
            </p:nvSpPr>
            <p:spPr bwMode="auto">
              <a:xfrm>
                <a:off x="4910138" y="5254625"/>
                <a:ext cx="184150" cy="401638"/>
              </a:xfrm>
              <a:custGeom>
                <a:avLst/>
                <a:gdLst>
                  <a:gd name="T0" fmla="*/ 43 w 68"/>
                  <a:gd name="T1" fmla="*/ 65 h 148"/>
                  <a:gd name="T2" fmla="*/ 7 w 68"/>
                  <a:gd name="T3" fmla="*/ 1 h 148"/>
                  <a:gd name="T4" fmla="*/ 5 w 68"/>
                  <a:gd name="T5" fmla="*/ 1 h 148"/>
                  <a:gd name="T6" fmla="*/ 24 w 68"/>
                  <a:gd name="T7" fmla="*/ 73 h 148"/>
                  <a:gd name="T8" fmla="*/ 57 w 68"/>
                  <a:gd name="T9" fmla="*/ 144 h 148"/>
                  <a:gd name="T10" fmla="*/ 68 w 68"/>
                  <a:gd name="T11" fmla="*/ 140 h 148"/>
                  <a:gd name="T12" fmla="*/ 43 w 68"/>
                  <a:gd name="T13" fmla="*/ 6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48">
                    <a:moveTo>
                      <a:pt x="43" y="65"/>
                    </a:moveTo>
                    <a:cubicBezTo>
                      <a:pt x="34" y="45"/>
                      <a:pt x="26" y="14"/>
                      <a:pt x="7" y="1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0" y="24"/>
                      <a:pt x="16" y="53"/>
                      <a:pt x="24" y="73"/>
                    </a:cubicBezTo>
                    <a:cubicBezTo>
                      <a:pt x="32" y="96"/>
                      <a:pt x="40" y="126"/>
                      <a:pt x="57" y="144"/>
                    </a:cubicBezTo>
                    <a:cubicBezTo>
                      <a:pt x="60" y="148"/>
                      <a:pt x="68" y="145"/>
                      <a:pt x="68" y="140"/>
                    </a:cubicBezTo>
                    <a:cubicBezTo>
                      <a:pt x="68" y="115"/>
                      <a:pt x="52" y="88"/>
                      <a:pt x="43" y="65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30"/>
              <p:cNvSpPr/>
              <p:nvPr/>
            </p:nvSpPr>
            <p:spPr bwMode="auto">
              <a:xfrm>
                <a:off x="4729163" y="5327650"/>
                <a:ext cx="127000" cy="469900"/>
              </a:xfrm>
              <a:custGeom>
                <a:avLst/>
                <a:gdLst>
                  <a:gd name="T0" fmla="*/ 37 w 47"/>
                  <a:gd name="T1" fmla="*/ 93 h 173"/>
                  <a:gd name="T2" fmla="*/ 18 w 47"/>
                  <a:gd name="T3" fmla="*/ 11 h 173"/>
                  <a:gd name="T4" fmla="*/ 2 w 47"/>
                  <a:gd name="T5" fmla="*/ 15 h 173"/>
                  <a:gd name="T6" fmla="*/ 15 w 47"/>
                  <a:gd name="T7" fmla="*/ 95 h 173"/>
                  <a:gd name="T8" fmla="*/ 31 w 47"/>
                  <a:gd name="T9" fmla="*/ 168 h 173"/>
                  <a:gd name="T10" fmla="*/ 43 w 47"/>
                  <a:gd name="T11" fmla="*/ 167 h 173"/>
                  <a:gd name="T12" fmla="*/ 37 w 47"/>
                  <a:gd name="T13" fmla="*/ 9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173">
                    <a:moveTo>
                      <a:pt x="37" y="93"/>
                    </a:moveTo>
                    <a:cubicBezTo>
                      <a:pt x="32" y="65"/>
                      <a:pt x="25" y="38"/>
                      <a:pt x="18" y="11"/>
                    </a:cubicBezTo>
                    <a:cubicBezTo>
                      <a:pt x="15" y="0"/>
                      <a:pt x="0" y="5"/>
                      <a:pt x="2" y="15"/>
                    </a:cubicBezTo>
                    <a:cubicBezTo>
                      <a:pt x="7" y="42"/>
                      <a:pt x="11" y="69"/>
                      <a:pt x="15" y="95"/>
                    </a:cubicBezTo>
                    <a:cubicBezTo>
                      <a:pt x="19" y="120"/>
                      <a:pt x="20" y="146"/>
                      <a:pt x="31" y="168"/>
                    </a:cubicBezTo>
                    <a:cubicBezTo>
                      <a:pt x="33" y="173"/>
                      <a:pt x="42" y="172"/>
                      <a:pt x="43" y="167"/>
                    </a:cubicBezTo>
                    <a:cubicBezTo>
                      <a:pt x="47" y="143"/>
                      <a:pt x="41" y="117"/>
                      <a:pt x="37" y="93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31"/>
              <p:cNvSpPr/>
              <p:nvPr/>
            </p:nvSpPr>
            <p:spPr bwMode="auto">
              <a:xfrm>
                <a:off x="4487863" y="5380038"/>
                <a:ext cx="96838" cy="584200"/>
              </a:xfrm>
              <a:custGeom>
                <a:avLst/>
                <a:gdLst>
                  <a:gd name="T0" fmla="*/ 29 w 36"/>
                  <a:gd name="T1" fmla="*/ 110 h 216"/>
                  <a:gd name="T2" fmla="*/ 15 w 36"/>
                  <a:gd name="T3" fmla="*/ 8 h 216"/>
                  <a:gd name="T4" fmla="*/ 1 w 36"/>
                  <a:gd name="T5" fmla="*/ 10 h 216"/>
                  <a:gd name="T6" fmla="*/ 8 w 36"/>
                  <a:gd name="T7" fmla="*/ 114 h 216"/>
                  <a:gd name="T8" fmla="*/ 17 w 36"/>
                  <a:gd name="T9" fmla="*/ 211 h 216"/>
                  <a:gd name="T10" fmla="*/ 26 w 36"/>
                  <a:gd name="T11" fmla="*/ 211 h 216"/>
                  <a:gd name="T12" fmla="*/ 29 w 36"/>
                  <a:gd name="T13" fmla="*/ 11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216">
                    <a:moveTo>
                      <a:pt x="29" y="110"/>
                    </a:moveTo>
                    <a:cubicBezTo>
                      <a:pt x="26" y="76"/>
                      <a:pt x="22" y="42"/>
                      <a:pt x="15" y="8"/>
                    </a:cubicBezTo>
                    <a:cubicBezTo>
                      <a:pt x="14" y="0"/>
                      <a:pt x="0" y="2"/>
                      <a:pt x="1" y="10"/>
                    </a:cubicBezTo>
                    <a:cubicBezTo>
                      <a:pt x="3" y="44"/>
                      <a:pt x="6" y="79"/>
                      <a:pt x="8" y="114"/>
                    </a:cubicBezTo>
                    <a:cubicBezTo>
                      <a:pt x="9" y="146"/>
                      <a:pt x="8" y="180"/>
                      <a:pt x="17" y="211"/>
                    </a:cubicBezTo>
                    <a:cubicBezTo>
                      <a:pt x="19" y="215"/>
                      <a:pt x="25" y="216"/>
                      <a:pt x="26" y="211"/>
                    </a:cubicBezTo>
                    <a:cubicBezTo>
                      <a:pt x="36" y="178"/>
                      <a:pt x="32" y="143"/>
                      <a:pt x="29" y="11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32"/>
              <p:cNvSpPr/>
              <p:nvPr/>
            </p:nvSpPr>
            <p:spPr bwMode="auto">
              <a:xfrm>
                <a:off x="4184651" y="5387975"/>
                <a:ext cx="157163" cy="574675"/>
              </a:xfrm>
              <a:custGeom>
                <a:avLst/>
                <a:gdLst>
                  <a:gd name="T0" fmla="*/ 55 w 58"/>
                  <a:gd name="T1" fmla="*/ 11 h 212"/>
                  <a:gd name="T2" fmla="*/ 39 w 58"/>
                  <a:gd name="T3" fmla="*/ 9 h 212"/>
                  <a:gd name="T4" fmla="*/ 19 w 58"/>
                  <a:gd name="T5" fmla="*/ 109 h 212"/>
                  <a:gd name="T6" fmla="*/ 0 w 58"/>
                  <a:gd name="T7" fmla="*/ 203 h 212"/>
                  <a:gd name="T8" fmla="*/ 12 w 58"/>
                  <a:gd name="T9" fmla="*/ 206 h 212"/>
                  <a:gd name="T10" fmla="*/ 41 w 58"/>
                  <a:gd name="T11" fmla="*/ 111 h 212"/>
                  <a:gd name="T12" fmla="*/ 55 w 58"/>
                  <a:gd name="T13" fmla="*/ 11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212">
                    <a:moveTo>
                      <a:pt x="55" y="11"/>
                    </a:moveTo>
                    <a:cubicBezTo>
                      <a:pt x="54" y="2"/>
                      <a:pt x="43" y="0"/>
                      <a:pt x="39" y="9"/>
                    </a:cubicBezTo>
                    <a:cubicBezTo>
                      <a:pt x="28" y="39"/>
                      <a:pt x="26" y="76"/>
                      <a:pt x="19" y="109"/>
                    </a:cubicBezTo>
                    <a:cubicBezTo>
                      <a:pt x="13" y="140"/>
                      <a:pt x="1" y="171"/>
                      <a:pt x="0" y="203"/>
                    </a:cubicBezTo>
                    <a:cubicBezTo>
                      <a:pt x="0" y="210"/>
                      <a:pt x="9" y="212"/>
                      <a:pt x="12" y="206"/>
                    </a:cubicBezTo>
                    <a:cubicBezTo>
                      <a:pt x="29" y="178"/>
                      <a:pt x="35" y="143"/>
                      <a:pt x="41" y="111"/>
                    </a:cubicBezTo>
                    <a:cubicBezTo>
                      <a:pt x="48" y="80"/>
                      <a:pt x="58" y="43"/>
                      <a:pt x="55" y="11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33"/>
              <p:cNvSpPr/>
              <p:nvPr/>
            </p:nvSpPr>
            <p:spPr bwMode="auto">
              <a:xfrm>
                <a:off x="3840163" y="5349875"/>
                <a:ext cx="276225" cy="463550"/>
              </a:xfrm>
              <a:custGeom>
                <a:avLst/>
                <a:gdLst>
                  <a:gd name="T0" fmla="*/ 84 w 102"/>
                  <a:gd name="T1" fmla="*/ 9 h 171"/>
                  <a:gd name="T2" fmla="*/ 38 w 102"/>
                  <a:gd name="T3" fmla="*/ 85 h 171"/>
                  <a:gd name="T4" fmla="*/ 2 w 102"/>
                  <a:gd name="T5" fmla="*/ 160 h 171"/>
                  <a:gd name="T6" fmla="*/ 12 w 102"/>
                  <a:gd name="T7" fmla="*/ 166 h 171"/>
                  <a:gd name="T8" fmla="*/ 56 w 102"/>
                  <a:gd name="T9" fmla="*/ 96 h 171"/>
                  <a:gd name="T10" fmla="*/ 97 w 102"/>
                  <a:gd name="T11" fmla="*/ 17 h 171"/>
                  <a:gd name="T12" fmla="*/ 84 w 102"/>
                  <a:gd name="T13" fmla="*/ 9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" h="171">
                    <a:moveTo>
                      <a:pt x="84" y="9"/>
                    </a:moveTo>
                    <a:cubicBezTo>
                      <a:pt x="68" y="34"/>
                      <a:pt x="53" y="59"/>
                      <a:pt x="38" y="85"/>
                    </a:cubicBezTo>
                    <a:cubicBezTo>
                      <a:pt x="25" y="109"/>
                      <a:pt x="8" y="133"/>
                      <a:pt x="2" y="160"/>
                    </a:cubicBezTo>
                    <a:cubicBezTo>
                      <a:pt x="0" y="166"/>
                      <a:pt x="8" y="171"/>
                      <a:pt x="12" y="166"/>
                    </a:cubicBezTo>
                    <a:cubicBezTo>
                      <a:pt x="31" y="147"/>
                      <a:pt x="43" y="119"/>
                      <a:pt x="56" y="96"/>
                    </a:cubicBezTo>
                    <a:cubicBezTo>
                      <a:pt x="70" y="69"/>
                      <a:pt x="84" y="43"/>
                      <a:pt x="97" y="17"/>
                    </a:cubicBezTo>
                    <a:cubicBezTo>
                      <a:pt x="102" y="8"/>
                      <a:pt x="89" y="0"/>
                      <a:pt x="84" y="9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34"/>
              <p:cNvSpPr/>
              <p:nvPr/>
            </p:nvSpPr>
            <p:spPr bwMode="auto">
              <a:xfrm>
                <a:off x="3546476" y="5295900"/>
                <a:ext cx="323850" cy="325438"/>
              </a:xfrm>
              <a:custGeom>
                <a:avLst/>
                <a:gdLst>
                  <a:gd name="T0" fmla="*/ 94 w 119"/>
                  <a:gd name="T1" fmla="*/ 10 h 120"/>
                  <a:gd name="T2" fmla="*/ 3 w 119"/>
                  <a:gd name="T3" fmla="*/ 111 h 120"/>
                  <a:gd name="T4" fmla="*/ 10 w 119"/>
                  <a:gd name="T5" fmla="*/ 118 h 120"/>
                  <a:gd name="T6" fmla="*/ 110 w 119"/>
                  <a:gd name="T7" fmla="*/ 26 h 120"/>
                  <a:gd name="T8" fmla="*/ 94 w 119"/>
                  <a:gd name="T9" fmla="*/ 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120">
                    <a:moveTo>
                      <a:pt x="94" y="10"/>
                    </a:moveTo>
                    <a:cubicBezTo>
                      <a:pt x="64" y="44"/>
                      <a:pt x="30" y="74"/>
                      <a:pt x="3" y="111"/>
                    </a:cubicBezTo>
                    <a:cubicBezTo>
                      <a:pt x="0" y="115"/>
                      <a:pt x="6" y="120"/>
                      <a:pt x="10" y="118"/>
                    </a:cubicBezTo>
                    <a:cubicBezTo>
                      <a:pt x="49" y="95"/>
                      <a:pt x="80" y="59"/>
                      <a:pt x="110" y="26"/>
                    </a:cubicBezTo>
                    <a:cubicBezTo>
                      <a:pt x="119" y="15"/>
                      <a:pt x="104" y="0"/>
                      <a:pt x="94" y="1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5"/>
              <p:cNvSpPr/>
              <p:nvPr/>
            </p:nvSpPr>
            <p:spPr bwMode="auto">
              <a:xfrm>
                <a:off x="3284538" y="5168900"/>
                <a:ext cx="414338" cy="261938"/>
              </a:xfrm>
              <a:custGeom>
                <a:avLst/>
                <a:gdLst>
                  <a:gd name="T0" fmla="*/ 132 w 153"/>
                  <a:gd name="T1" fmla="*/ 6 h 97"/>
                  <a:gd name="T2" fmla="*/ 4 w 153"/>
                  <a:gd name="T3" fmla="*/ 86 h 97"/>
                  <a:gd name="T4" fmla="*/ 9 w 153"/>
                  <a:gd name="T5" fmla="*/ 95 h 97"/>
                  <a:gd name="T6" fmla="*/ 142 w 153"/>
                  <a:gd name="T7" fmla="*/ 23 h 97"/>
                  <a:gd name="T8" fmla="*/ 132 w 153"/>
                  <a:gd name="T9" fmla="*/ 6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3" h="97">
                    <a:moveTo>
                      <a:pt x="132" y="6"/>
                    </a:moveTo>
                    <a:cubicBezTo>
                      <a:pt x="89" y="29"/>
                      <a:pt x="40" y="52"/>
                      <a:pt x="4" y="86"/>
                    </a:cubicBezTo>
                    <a:cubicBezTo>
                      <a:pt x="0" y="90"/>
                      <a:pt x="4" y="97"/>
                      <a:pt x="9" y="95"/>
                    </a:cubicBezTo>
                    <a:cubicBezTo>
                      <a:pt x="57" y="80"/>
                      <a:pt x="101" y="50"/>
                      <a:pt x="142" y="23"/>
                    </a:cubicBezTo>
                    <a:cubicBezTo>
                      <a:pt x="153" y="16"/>
                      <a:pt x="143" y="0"/>
                      <a:pt x="132" y="6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6"/>
              <p:cNvSpPr/>
              <p:nvPr/>
            </p:nvSpPr>
            <p:spPr bwMode="auto">
              <a:xfrm>
                <a:off x="3154363" y="5073650"/>
                <a:ext cx="392113" cy="115888"/>
              </a:xfrm>
              <a:custGeom>
                <a:avLst/>
                <a:gdLst>
                  <a:gd name="T0" fmla="*/ 132 w 145"/>
                  <a:gd name="T1" fmla="*/ 1 h 43"/>
                  <a:gd name="T2" fmla="*/ 5 w 145"/>
                  <a:gd name="T3" fmla="*/ 30 h 43"/>
                  <a:gd name="T4" fmla="*/ 8 w 145"/>
                  <a:gd name="T5" fmla="*/ 42 h 43"/>
                  <a:gd name="T6" fmla="*/ 132 w 145"/>
                  <a:gd name="T7" fmla="*/ 20 h 43"/>
                  <a:gd name="T8" fmla="*/ 132 w 145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5" h="43">
                    <a:moveTo>
                      <a:pt x="132" y="1"/>
                    </a:moveTo>
                    <a:cubicBezTo>
                      <a:pt x="90" y="3"/>
                      <a:pt x="41" y="8"/>
                      <a:pt x="5" y="30"/>
                    </a:cubicBezTo>
                    <a:cubicBezTo>
                      <a:pt x="0" y="33"/>
                      <a:pt x="2" y="43"/>
                      <a:pt x="8" y="42"/>
                    </a:cubicBezTo>
                    <a:cubicBezTo>
                      <a:pt x="50" y="39"/>
                      <a:pt x="90" y="25"/>
                      <a:pt x="132" y="20"/>
                    </a:cubicBezTo>
                    <a:cubicBezTo>
                      <a:pt x="144" y="18"/>
                      <a:pt x="145" y="0"/>
                      <a:pt x="132" y="1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7"/>
              <p:cNvSpPr/>
              <p:nvPr/>
            </p:nvSpPr>
            <p:spPr bwMode="auto">
              <a:xfrm>
                <a:off x="2986088" y="4881563"/>
                <a:ext cx="452438" cy="115888"/>
              </a:xfrm>
              <a:custGeom>
                <a:avLst/>
                <a:gdLst>
                  <a:gd name="T0" fmla="*/ 147 w 167"/>
                  <a:gd name="T1" fmla="*/ 2 h 43"/>
                  <a:gd name="T2" fmla="*/ 5 w 167"/>
                  <a:gd name="T3" fmla="*/ 30 h 43"/>
                  <a:gd name="T4" fmla="*/ 6 w 167"/>
                  <a:gd name="T5" fmla="*/ 40 h 43"/>
                  <a:gd name="T6" fmla="*/ 153 w 167"/>
                  <a:gd name="T7" fmla="*/ 23 h 43"/>
                  <a:gd name="T8" fmla="*/ 147 w 167"/>
                  <a:gd name="T9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7" h="43">
                    <a:moveTo>
                      <a:pt x="147" y="2"/>
                    </a:moveTo>
                    <a:cubicBezTo>
                      <a:pt x="99" y="9"/>
                      <a:pt x="50" y="12"/>
                      <a:pt x="5" y="30"/>
                    </a:cubicBezTo>
                    <a:cubicBezTo>
                      <a:pt x="0" y="32"/>
                      <a:pt x="0" y="39"/>
                      <a:pt x="6" y="40"/>
                    </a:cubicBezTo>
                    <a:cubicBezTo>
                      <a:pt x="55" y="43"/>
                      <a:pt x="105" y="31"/>
                      <a:pt x="153" y="23"/>
                    </a:cubicBezTo>
                    <a:cubicBezTo>
                      <a:pt x="167" y="21"/>
                      <a:pt x="161" y="0"/>
                      <a:pt x="147" y="2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38"/>
              <p:cNvSpPr/>
              <p:nvPr/>
            </p:nvSpPr>
            <p:spPr bwMode="auto">
              <a:xfrm>
                <a:off x="2973388" y="4651375"/>
                <a:ext cx="368300" cy="101600"/>
              </a:xfrm>
              <a:custGeom>
                <a:avLst/>
                <a:gdLst>
                  <a:gd name="T0" fmla="*/ 122 w 136"/>
                  <a:gd name="T1" fmla="*/ 3 h 38"/>
                  <a:gd name="T2" fmla="*/ 7 w 136"/>
                  <a:gd name="T3" fmla="*/ 1 h 38"/>
                  <a:gd name="T4" fmla="*/ 3 w 136"/>
                  <a:gd name="T5" fmla="*/ 8 h 38"/>
                  <a:gd name="T6" fmla="*/ 127 w 136"/>
                  <a:gd name="T7" fmla="*/ 19 h 38"/>
                  <a:gd name="T8" fmla="*/ 122 w 136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38">
                    <a:moveTo>
                      <a:pt x="122" y="3"/>
                    </a:moveTo>
                    <a:cubicBezTo>
                      <a:pt x="83" y="14"/>
                      <a:pt x="46" y="7"/>
                      <a:pt x="7" y="1"/>
                    </a:cubicBezTo>
                    <a:cubicBezTo>
                      <a:pt x="4" y="1"/>
                      <a:pt x="0" y="5"/>
                      <a:pt x="3" y="8"/>
                    </a:cubicBezTo>
                    <a:cubicBezTo>
                      <a:pt x="37" y="38"/>
                      <a:pt x="86" y="35"/>
                      <a:pt x="127" y="19"/>
                    </a:cubicBezTo>
                    <a:cubicBezTo>
                      <a:pt x="136" y="15"/>
                      <a:pt x="133" y="0"/>
                      <a:pt x="122" y="3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39"/>
              <p:cNvSpPr/>
              <p:nvPr/>
            </p:nvSpPr>
            <p:spPr bwMode="auto">
              <a:xfrm>
                <a:off x="2928938" y="4406900"/>
                <a:ext cx="382588" cy="92075"/>
              </a:xfrm>
              <a:custGeom>
                <a:avLst/>
                <a:gdLst>
                  <a:gd name="T0" fmla="*/ 122 w 141"/>
                  <a:gd name="T1" fmla="*/ 4 h 34"/>
                  <a:gd name="T2" fmla="*/ 5 w 141"/>
                  <a:gd name="T3" fmla="*/ 0 h 34"/>
                  <a:gd name="T4" fmla="*/ 3 w 141"/>
                  <a:gd name="T5" fmla="*/ 8 h 34"/>
                  <a:gd name="T6" fmla="*/ 128 w 141"/>
                  <a:gd name="T7" fmla="*/ 24 h 34"/>
                  <a:gd name="T8" fmla="*/ 122 w 141"/>
                  <a:gd name="T9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1" h="34">
                    <a:moveTo>
                      <a:pt x="122" y="4"/>
                    </a:moveTo>
                    <a:cubicBezTo>
                      <a:pt x="82" y="11"/>
                      <a:pt x="44" y="2"/>
                      <a:pt x="5" y="0"/>
                    </a:cubicBezTo>
                    <a:cubicBezTo>
                      <a:pt x="0" y="0"/>
                      <a:pt x="0" y="6"/>
                      <a:pt x="3" y="8"/>
                    </a:cubicBezTo>
                    <a:cubicBezTo>
                      <a:pt x="38" y="34"/>
                      <a:pt x="86" y="32"/>
                      <a:pt x="128" y="24"/>
                    </a:cubicBezTo>
                    <a:cubicBezTo>
                      <a:pt x="141" y="22"/>
                      <a:pt x="135" y="2"/>
                      <a:pt x="122" y="4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40"/>
              <p:cNvSpPr/>
              <p:nvPr/>
            </p:nvSpPr>
            <p:spPr bwMode="auto">
              <a:xfrm>
                <a:off x="3028951" y="4089400"/>
                <a:ext cx="290513" cy="111125"/>
              </a:xfrm>
              <a:custGeom>
                <a:avLst/>
                <a:gdLst>
                  <a:gd name="T0" fmla="*/ 94 w 107"/>
                  <a:gd name="T1" fmla="*/ 20 h 41"/>
                  <a:gd name="T2" fmla="*/ 46 w 107"/>
                  <a:gd name="T3" fmla="*/ 10 h 41"/>
                  <a:gd name="T4" fmla="*/ 7 w 107"/>
                  <a:gd name="T5" fmla="*/ 0 h 41"/>
                  <a:gd name="T6" fmla="*/ 2 w 107"/>
                  <a:gd name="T7" fmla="*/ 8 h 41"/>
                  <a:gd name="T8" fmla="*/ 94 w 107"/>
                  <a:gd name="T9" fmla="*/ 41 h 41"/>
                  <a:gd name="T10" fmla="*/ 94 w 107"/>
                  <a:gd name="T11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41">
                    <a:moveTo>
                      <a:pt x="94" y="20"/>
                    </a:moveTo>
                    <a:cubicBezTo>
                      <a:pt x="78" y="19"/>
                      <a:pt x="62" y="15"/>
                      <a:pt x="46" y="10"/>
                    </a:cubicBezTo>
                    <a:cubicBezTo>
                      <a:pt x="33" y="6"/>
                      <a:pt x="21" y="0"/>
                      <a:pt x="7" y="0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21" y="34"/>
                      <a:pt x="64" y="39"/>
                      <a:pt x="94" y="41"/>
                    </a:cubicBezTo>
                    <a:cubicBezTo>
                      <a:pt x="107" y="41"/>
                      <a:pt x="107" y="21"/>
                      <a:pt x="94" y="20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41"/>
              <p:cNvSpPr/>
              <p:nvPr/>
            </p:nvSpPr>
            <p:spPr bwMode="auto">
              <a:xfrm>
                <a:off x="3035301" y="3805238"/>
                <a:ext cx="298450" cy="203200"/>
              </a:xfrm>
              <a:custGeom>
                <a:avLst/>
                <a:gdLst>
                  <a:gd name="T0" fmla="*/ 97 w 110"/>
                  <a:gd name="T1" fmla="*/ 52 h 75"/>
                  <a:gd name="T2" fmla="*/ 49 w 110"/>
                  <a:gd name="T3" fmla="*/ 26 h 75"/>
                  <a:gd name="T4" fmla="*/ 7 w 110"/>
                  <a:gd name="T5" fmla="*/ 1 h 75"/>
                  <a:gd name="T6" fmla="*/ 2 w 110"/>
                  <a:gd name="T7" fmla="*/ 8 h 75"/>
                  <a:gd name="T8" fmla="*/ 87 w 110"/>
                  <a:gd name="T9" fmla="*/ 70 h 75"/>
                  <a:gd name="T10" fmla="*/ 97 w 110"/>
                  <a:gd name="T11" fmla="*/ 5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5">
                    <a:moveTo>
                      <a:pt x="97" y="52"/>
                    </a:moveTo>
                    <a:cubicBezTo>
                      <a:pt x="81" y="45"/>
                      <a:pt x="65" y="36"/>
                      <a:pt x="49" y="26"/>
                    </a:cubicBezTo>
                    <a:cubicBezTo>
                      <a:pt x="35" y="17"/>
                      <a:pt x="22" y="7"/>
                      <a:pt x="7" y="1"/>
                    </a:cubicBezTo>
                    <a:cubicBezTo>
                      <a:pt x="3" y="0"/>
                      <a:pt x="0" y="5"/>
                      <a:pt x="2" y="8"/>
                    </a:cubicBezTo>
                    <a:cubicBezTo>
                      <a:pt x="18" y="39"/>
                      <a:pt x="56" y="57"/>
                      <a:pt x="87" y="70"/>
                    </a:cubicBezTo>
                    <a:cubicBezTo>
                      <a:pt x="99" y="75"/>
                      <a:pt x="110" y="57"/>
                      <a:pt x="97" y="52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42"/>
              <p:cNvSpPr/>
              <p:nvPr/>
            </p:nvSpPr>
            <p:spPr bwMode="auto">
              <a:xfrm>
                <a:off x="3197226" y="3559175"/>
                <a:ext cx="290513" cy="234950"/>
              </a:xfrm>
              <a:custGeom>
                <a:avLst/>
                <a:gdLst>
                  <a:gd name="T0" fmla="*/ 103 w 107"/>
                  <a:gd name="T1" fmla="*/ 79 h 87"/>
                  <a:gd name="T2" fmla="*/ 50 w 107"/>
                  <a:gd name="T3" fmla="*/ 39 h 87"/>
                  <a:gd name="T4" fmla="*/ 8 w 107"/>
                  <a:gd name="T5" fmla="*/ 2 h 87"/>
                  <a:gd name="T6" fmla="*/ 1 w 107"/>
                  <a:gd name="T7" fmla="*/ 7 h 87"/>
                  <a:gd name="T8" fmla="*/ 100 w 107"/>
                  <a:gd name="T9" fmla="*/ 86 h 87"/>
                  <a:gd name="T10" fmla="*/ 103 w 107"/>
                  <a:gd name="T11" fmla="*/ 79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7" h="87">
                    <a:moveTo>
                      <a:pt x="103" y="79"/>
                    </a:moveTo>
                    <a:cubicBezTo>
                      <a:pt x="85" y="65"/>
                      <a:pt x="67" y="54"/>
                      <a:pt x="50" y="39"/>
                    </a:cubicBezTo>
                    <a:cubicBezTo>
                      <a:pt x="36" y="27"/>
                      <a:pt x="24" y="12"/>
                      <a:pt x="8" y="2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1" y="46"/>
                      <a:pt x="62" y="79"/>
                      <a:pt x="100" y="86"/>
                    </a:cubicBezTo>
                    <a:cubicBezTo>
                      <a:pt x="104" y="87"/>
                      <a:pt x="107" y="81"/>
                      <a:pt x="103" y="79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43"/>
              <p:cNvSpPr/>
              <p:nvPr/>
            </p:nvSpPr>
            <p:spPr bwMode="auto">
              <a:xfrm>
                <a:off x="3360738" y="3365500"/>
                <a:ext cx="260350" cy="252413"/>
              </a:xfrm>
              <a:custGeom>
                <a:avLst/>
                <a:gdLst>
                  <a:gd name="T0" fmla="*/ 88 w 96"/>
                  <a:gd name="T1" fmla="*/ 73 h 93"/>
                  <a:gd name="T2" fmla="*/ 7 w 96"/>
                  <a:gd name="T3" fmla="*/ 1 h 93"/>
                  <a:gd name="T4" fmla="*/ 1 w 96"/>
                  <a:gd name="T5" fmla="*/ 7 h 93"/>
                  <a:gd name="T6" fmla="*/ 76 w 96"/>
                  <a:gd name="T7" fmla="*/ 85 h 93"/>
                  <a:gd name="T8" fmla="*/ 88 w 96"/>
                  <a:gd name="T9" fmla="*/ 7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" h="93">
                    <a:moveTo>
                      <a:pt x="88" y="73"/>
                    </a:moveTo>
                    <a:cubicBezTo>
                      <a:pt x="64" y="48"/>
                      <a:pt x="41" y="12"/>
                      <a:pt x="7" y="1"/>
                    </a:cubicBezTo>
                    <a:cubicBezTo>
                      <a:pt x="4" y="0"/>
                      <a:pt x="0" y="3"/>
                      <a:pt x="1" y="7"/>
                    </a:cubicBezTo>
                    <a:cubicBezTo>
                      <a:pt x="15" y="40"/>
                      <a:pt x="51" y="61"/>
                      <a:pt x="76" y="85"/>
                    </a:cubicBezTo>
                    <a:cubicBezTo>
                      <a:pt x="84" y="93"/>
                      <a:pt x="96" y="81"/>
                      <a:pt x="88" y="73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44"/>
              <p:cNvSpPr/>
              <p:nvPr/>
            </p:nvSpPr>
            <p:spPr bwMode="auto">
              <a:xfrm>
                <a:off x="3514726" y="3162300"/>
                <a:ext cx="260350" cy="260350"/>
              </a:xfrm>
              <a:custGeom>
                <a:avLst/>
                <a:gdLst>
                  <a:gd name="T0" fmla="*/ 94 w 96"/>
                  <a:gd name="T1" fmla="*/ 87 h 96"/>
                  <a:gd name="T2" fmla="*/ 58 w 96"/>
                  <a:gd name="T3" fmla="*/ 42 h 96"/>
                  <a:gd name="T4" fmla="*/ 9 w 96"/>
                  <a:gd name="T5" fmla="*/ 2 h 96"/>
                  <a:gd name="T6" fmla="*/ 2 w 96"/>
                  <a:gd name="T7" fmla="*/ 9 h 96"/>
                  <a:gd name="T8" fmla="*/ 42 w 96"/>
                  <a:gd name="T9" fmla="*/ 58 h 96"/>
                  <a:gd name="T10" fmla="*/ 87 w 96"/>
                  <a:gd name="T11" fmla="*/ 94 h 96"/>
                  <a:gd name="T12" fmla="*/ 94 w 96"/>
                  <a:gd name="T13" fmla="*/ 8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96">
                    <a:moveTo>
                      <a:pt x="94" y="87"/>
                    </a:moveTo>
                    <a:cubicBezTo>
                      <a:pt x="87" y="69"/>
                      <a:pt x="71" y="55"/>
                      <a:pt x="58" y="42"/>
                    </a:cubicBezTo>
                    <a:cubicBezTo>
                      <a:pt x="43" y="27"/>
                      <a:pt x="28" y="13"/>
                      <a:pt x="9" y="2"/>
                    </a:cubicBezTo>
                    <a:cubicBezTo>
                      <a:pt x="5" y="0"/>
                      <a:pt x="0" y="5"/>
                      <a:pt x="2" y="9"/>
                    </a:cubicBezTo>
                    <a:cubicBezTo>
                      <a:pt x="13" y="28"/>
                      <a:pt x="27" y="43"/>
                      <a:pt x="42" y="58"/>
                    </a:cubicBezTo>
                    <a:cubicBezTo>
                      <a:pt x="55" y="71"/>
                      <a:pt x="69" y="87"/>
                      <a:pt x="87" y="94"/>
                    </a:cubicBezTo>
                    <a:cubicBezTo>
                      <a:pt x="91" y="96"/>
                      <a:pt x="96" y="91"/>
                      <a:pt x="94" y="87"/>
                    </a:cubicBezTo>
                  </a:path>
                </a:pathLst>
              </a:custGeom>
              <a:solidFill>
                <a:srgbClr val="9DC3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45"/>
              <p:cNvSpPr>
                <a:spLocks noEditPoints="1"/>
              </p:cNvSpPr>
              <p:nvPr/>
            </p:nvSpPr>
            <p:spPr bwMode="auto">
              <a:xfrm>
                <a:off x="3425826" y="-73025"/>
                <a:ext cx="1844675" cy="5408613"/>
              </a:xfrm>
              <a:custGeom>
                <a:avLst/>
                <a:gdLst>
                  <a:gd name="T0" fmla="*/ 373 w 681"/>
                  <a:gd name="T1" fmla="*/ 256 h 1996"/>
                  <a:gd name="T2" fmla="*/ 372 w 681"/>
                  <a:gd name="T3" fmla="*/ 642 h 1996"/>
                  <a:gd name="T4" fmla="*/ 406 w 681"/>
                  <a:gd name="T5" fmla="*/ 927 h 1996"/>
                  <a:gd name="T6" fmla="*/ 434 w 681"/>
                  <a:gd name="T7" fmla="*/ 1039 h 1996"/>
                  <a:gd name="T8" fmla="*/ 444 w 681"/>
                  <a:gd name="T9" fmla="*/ 1123 h 1996"/>
                  <a:gd name="T10" fmla="*/ 465 w 681"/>
                  <a:gd name="T11" fmla="*/ 1255 h 1996"/>
                  <a:gd name="T12" fmla="*/ 678 w 681"/>
                  <a:gd name="T13" fmla="*/ 1581 h 1996"/>
                  <a:gd name="T14" fmla="*/ 581 w 681"/>
                  <a:gd name="T15" fmla="*/ 1908 h 1996"/>
                  <a:gd name="T16" fmla="*/ 351 w 681"/>
                  <a:gd name="T17" fmla="*/ 1996 h 1996"/>
                  <a:gd name="T18" fmla="*/ 77 w 681"/>
                  <a:gd name="T19" fmla="*/ 1879 h 1996"/>
                  <a:gd name="T20" fmla="*/ 50 w 681"/>
                  <a:gd name="T21" fmla="*/ 1439 h 1996"/>
                  <a:gd name="T22" fmla="*/ 232 w 681"/>
                  <a:gd name="T23" fmla="*/ 1226 h 1996"/>
                  <a:gd name="T24" fmla="*/ 239 w 681"/>
                  <a:gd name="T25" fmla="*/ 1110 h 1996"/>
                  <a:gd name="T26" fmla="*/ 227 w 681"/>
                  <a:gd name="T27" fmla="*/ 1013 h 1996"/>
                  <a:gd name="T28" fmla="*/ 311 w 681"/>
                  <a:gd name="T29" fmla="*/ 904 h 1996"/>
                  <a:gd name="T30" fmla="*/ 310 w 681"/>
                  <a:gd name="T31" fmla="*/ 516 h 1996"/>
                  <a:gd name="T32" fmla="*/ 306 w 681"/>
                  <a:gd name="T33" fmla="*/ 175 h 1996"/>
                  <a:gd name="T34" fmla="*/ 319 w 681"/>
                  <a:gd name="T35" fmla="*/ 58 h 1996"/>
                  <a:gd name="T36" fmla="*/ 318 w 681"/>
                  <a:gd name="T37" fmla="*/ 91 h 1996"/>
                  <a:gd name="T38" fmla="*/ 334 w 681"/>
                  <a:gd name="T39" fmla="*/ 275 h 1996"/>
                  <a:gd name="T40" fmla="*/ 320 w 681"/>
                  <a:gd name="T41" fmla="*/ 676 h 1996"/>
                  <a:gd name="T42" fmla="*/ 360 w 681"/>
                  <a:gd name="T43" fmla="*/ 897 h 1996"/>
                  <a:gd name="T44" fmla="*/ 363 w 681"/>
                  <a:gd name="T45" fmla="*/ 430 h 1996"/>
                  <a:gd name="T46" fmla="*/ 363 w 681"/>
                  <a:gd name="T47" fmla="*/ 58 h 1996"/>
                  <a:gd name="T48" fmla="*/ 246 w 681"/>
                  <a:gd name="T49" fmla="*/ 1227 h 1996"/>
                  <a:gd name="T50" fmla="*/ 45 w 681"/>
                  <a:gd name="T51" fmla="*/ 1481 h 1996"/>
                  <a:gd name="T52" fmla="*/ 38 w 681"/>
                  <a:gd name="T53" fmla="*/ 1778 h 1996"/>
                  <a:gd name="T54" fmla="*/ 340 w 681"/>
                  <a:gd name="T55" fmla="*/ 1982 h 1996"/>
                  <a:gd name="T56" fmla="*/ 562 w 681"/>
                  <a:gd name="T57" fmla="*/ 1904 h 1996"/>
                  <a:gd name="T58" fmla="*/ 664 w 681"/>
                  <a:gd name="T59" fmla="*/ 1578 h 1996"/>
                  <a:gd name="T60" fmla="*/ 444 w 681"/>
                  <a:gd name="T61" fmla="*/ 1245 h 1996"/>
                  <a:gd name="T62" fmla="*/ 423 w 681"/>
                  <a:gd name="T63" fmla="*/ 1321 h 1996"/>
                  <a:gd name="T64" fmla="*/ 509 w 681"/>
                  <a:gd name="T65" fmla="*/ 1617 h 1996"/>
                  <a:gd name="T66" fmla="*/ 430 w 681"/>
                  <a:gd name="T67" fmla="*/ 1594 h 1996"/>
                  <a:gd name="T68" fmla="*/ 337 w 681"/>
                  <a:gd name="T69" fmla="*/ 1597 h 1996"/>
                  <a:gd name="T70" fmla="*/ 232 w 681"/>
                  <a:gd name="T71" fmla="*/ 1587 h 1996"/>
                  <a:gd name="T72" fmla="*/ 170 w 681"/>
                  <a:gd name="T73" fmla="*/ 1617 h 1996"/>
                  <a:gd name="T74" fmla="*/ 231 w 681"/>
                  <a:gd name="T75" fmla="*/ 1461 h 1996"/>
                  <a:gd name="T76" fmla="*/ 192 w 681"/>
                  <a:gd name="T77" fmla="*/ 1588 h 1996"/>
                  <a:gd name="T78" fmla="*/ 280 w 681"/>
                  <a:gd name="T79" fmla="*/ 1602 h 1996"/>
                  <a:gd name="T80" fmla="*/ 359 w 681"/>
                  <a:gd name="T81" fmla="*/ 1582 h 1996"/>
                  <a:gd name="T82" fmla="*/ 446 w 681"/>
                  <a:gd name="T83" fmla="*/ 1561 h 1996"/>
                  <a:gd name="T84" fmla="*/ 441 w 681"/>
                  <a:gd name="T85" fmla="*/ 1439 h 1996"/>
                  <a:gd name="T86" fmla="*/ 327 w 681"/>
                  <a:gd name="T87" fmla="*/ 1179 h 1996"/>
                  <a:gd name="T88" fmla="*/ 192 w 681"/>
                  <a:gd name="T89" fmla="*/ 1588 h 1996"/>
                  <a:gd name="T90" fmla="*/ 318 w 681"/>
                  <a:gd name="T91" fmla="*/ 917 h 1996"/>
                  <a:gd name="T92" fmla="*/ 364 w 681"/>
                  <a:gd name="T93" fmla="*/ 955 h 1996"/>
                  <a:gd name="T94" fmla="*/ 281 w 681"/>
                  <a:gd name="T95" fmla="*/ 966 h 1996"/>
                  <a:gd name="T96" fmla="*/ 304 w 681"/>
                  <a:gd name="T97" fmla="*/ 1029 h 1996"/>
                  <a:gd name="T98" fmla="*/ 291 w 681"/>
                  <a:gd name="T99" fmla="*/ 1039 h 1996"/>
                  <a:gd name="T100" fmla="*/ 264 w 681"/>
                  <a:gd name="T101" fmla="*/ 1113 h 1996"/>
                  <a:gd name="T102" fmla="*/ 294 w 681"/>
                  <a:gd name="T103" fmla="*/ 1116 h 1996"/>
                  <a:gd name="T104" fmla="*/ 267 w 681"/>
                  <a:gd name="T105" fmla="*/ 1175 h 1996"/>
                  <a:gd name="T106" fmla="*/ 436 w 681"/>
                  <a:gd name="T107" fmla="*/ 1176 h 1996"/>
                  <a:gd name="T108" fmla="*/ 389 w 681"/>
                  <a:gd name="T109" fmla="*/ 1113 h 1996"/>
                  <a:gd name="T110" fmla="*/ 444 w 681"/>
                  <a:gd name="T111" fmla="*/ 1092 h 1996"/>
                  <a:gd name="T112" fmla="*/ 416 w 681"/>
                  <a:gd name="T113" fmla="*/ 1038 h 1996"/>
                  <a:gd name="T114" fmla="*/ 397 w 681"/>
                  <a:gd name="T115" fmla="*/ 964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81" h="1996">
                    <a:moveTo>
                      <a:pt x="372" y="0"/>
                    </a:moveTo>
                    <a:cubicBezTo>
                      <a:pt x="372" y="31"/>
                      <a:pt x="372" y="62"/>
                      <a:pt x="372" y="93"/>
                    </a:cubicBezTo>
                    <a:cubicBezTo>
                      <a:pt x="373" y="118"/>
                      <a:pt x="374" y="143"/>
                      <a:pt x="376" y="168"/>
                    </a:cubicBezTo>
                    <a:cubicBezTo>
                      <a:pt x="378" y="187"/>
                      <a:pt x="378" y="205"/>
                      <a:pt x="377" y="224"/>
                    </a:cubicBezTo>
                    <a:cubicBezTo>
                      <a:pt x="376" y="235"/>
                      <a:pt x="374" y="245"/>
                      <a:pt x="373" y="256"/>
                    </a:cubicBezTo>
                    <a:cubicBezTo>
                      <a:pt x="372" y="262"/>
                      <a:pt x="372" y="269"/>
                      <a:pt x="372" y="275"/>
                    </a:cubicBezTo>
                    <a:cubicBezTo>
                      <a:pt x="372" y="329"/>
                      <a:pt x="371" y="382"/>
                      <a:pt x="372" y="436"/>
                    </a:cubicBezTo>
                    <a:cubicBezTo>
                      <a:pt x="372" y="455"/>
                      <a:pt x="373" y="473"/>
                      <a:pt x="373" y="492"/>
                    </a:cubicBezTo>
                    <a:cubicBezTo>
                      <a:pt x="373" y="515"/>
                      <a:pt x="372" y="539"/>
                      <a:pt x="372" y="562"/>
                    </a:cubicBezTo>
                    <a:cubicBezTo>
                      <a:pt x="372" y="589"/>
                      <a:pt x="372" y="615"/>
                      <a:pt x="372" y="642"/>
                    </a:cubicBezTo>
                    <a:cubicBezTo>
                      <a:pt x="372" y="685"/>
                      <a:pt x="372" y="728"/>
                      <a:pt x="372" y="770"/>
                    </a:cubicBezTo>
                    <a:cubicBezTo>
                      <a:pt x="372" y="813"/>
                      <a:pt x="372" y="856"/>
                      <a:pt x="372" y="899"/>
                    </a:cubicBezTo>
                    <a:cubicBezTo>
                      <a:pt x="371" y="905"/>
                      <a:pt x="371" y="908"/>
                      <a:pt x="378" y="909"/>
                    </a:cubicBezTo>
                    <a:cubicBezTo>
                      <a:pt x="379" y="909"/>
                      <a:pt x="380" y="909"/>
                      <a:pt x="381" y="910"/>
                    </a:cubicBezTo>
                    <a:cubicBezTo>
                      <a:pt x="389" y="916"/>
                      <a:pt x="398" y="921"/>
                      <a:pt x="406" y="927"/>
                    </a:cubicBezTo>
                    <a:cubicBezTo>
                      <a:pt x="420" y="939"/>
                      <a:pt x="435" y="951"/>
                      <a:pt x="448" y="963"/>
                    </a:cubicBezTo>
                    <a:cubicBezTo>
                      <a:pt x="453" y="967"/>
                      <a:pt x="456" y="972"/>
                      <a:pt x="459" y="977"/>
                    </a:cubicBezTo>
                    <a:cubicBezTo>
                      <a:pt x="468" y="995"/>
                      <a:pt x="465" y="1003"/>
                      <a:pt x="451" y="1018"/>
                    </a:cubicBezTo>
                    <a:cubicBezTo>
                      <a:pt x="447" y="1023"/>
                      <a:pt x="441" y="1026"/>
                      <a:pt x="436" y="1030"/>
                    </a:cubicBezTo>
                    <a:cubicBezTo>
                      <a:pt x="431" y="1032"/>
                      <a:pt x="431" y="1036"/>
                      <a:pt x="434" y="1039"/>
                    </a:cubicBezTo>
                    <a:cubicBezTo>
                      <a:pt x="439" y="1045"/>
                      <a:pt x="445" y="1050"/>
                      <a:pt x="450" y="1056"/>
                    </a:cubicBezTo>
                    <a:cubicBezTo>
                      <a:pt x="454" y="1061"/>
                      <a:pt x="458" y="1066"/>
                      <a:pt x="461" y="1072"/>
                    </a:cubicBezTo>
                    <a:cubicBezTo>
                      <a:pt x="466" y="1082"/>
                      <a:pt x="462" y="1091"/>
                      <a:pt x="456" y="1100"/>
                    </a:cubicBezTo>
                    <a:cubicBezTo>
                      <a:pt x="453" y="1103"/>
                      <a:pt x="449" y="1106"/>
                      <a:pt x="445" y="1109"/>
                    </a:cubicBezTo>
                    <a:cubicBezTo>
                      <a:pt x="439" y="1114"/>
                      <a:pt x="438" y="1118"/>
                      <a:pt x="444" y="1123"/>
                    </a:cubicBezTo>
                    <a:cubicBezTo>
                      <a:pt x="447" y="1126"/>
                      <a:pt x="449" y="1128"/>
                      <a:pt x="452" y="1130"/>
                    </a:cubicBezTo>
                    <a:cubicBezTo>
                      <a:pt x="466" y="1140"/>
                      <a:pt x="468" y="1165"/>
                      <a:pt x="458" y="1178"/>
                    </a:cubicBezTo>
                    <a:cubicBezTo>
                      <a:pt x="457" y="1178"/>
                      <a:pt x="457" y="1179"/>
                      <a:pt x="456" y="1179"/>
                    </a:cubicBezTo>
                    <a:cubicBezTo>
                      <a:pt x="448" y="1184"/>
                      <a:pt x="448" y="1191"/>
                      <a:pt x="447" y="1199"/>
                    </a:cubicBezTo>
                    <a:cubicBezTo>
                      <a:pt x="446" y="1220"/>
                      <a:pt x="455" y="1237"/>
                      <a:pt x="465" y="1255"/>
                    </a:cubicBezTo>
                    <a:cubicBezTo>
                      <a:pt x="478" y="1278"/>
                      <a:pt x="496" y="1296"/>
                      <a:pt x="518" y="1310"/>
                    </a:cubicBezTo>
                    <a:cubicBezTo>
                      <a:pt x="542" y="1325"/>
                      <a:pt x="560" y="1345"/>
                      <a:pt x="579" y="1364"/>
                    </a:cubicBezTo>
                    <a:cubicBezTo>
                      <a:pt x="600" y="1385"/>
                      <a:pt x="616" y="1409"/>
                      <a:pt x="629" y="1434"/>
                    </a:cubicBezTo>
                    <a:cubicBezTo>
                      <a:pt x="642" y="1458"/>
                      <a:pt x="652" y="1484"/>
                      <a:pt x="661" y="1510"/>
                    </a:cubicBezTo>
                    <a:cubicBezTo>
                      <a:pt x="669" y="1533"/>
                      <a:pt x="674" y="1557"/>
                      <a:pt x="678" y="1581"/>
                    </a:cubicBezTo>
                    <a:cubicBezTo>
                      <a:pt x="681" y="1601"/>
                      <a:pt x="680" y="1622"/>
                      <a:pt x="679" y="1643"/>
                    </a:cubicBezTo>
                    <a:cubicBezTo>
                      <a:pt x="678" y="1669"/>
                      <a:pt x="676" y="1694"/>
                      <a:pt x="673" y="1720"/>
                    </a:cubicBezTo>
                    <a:cubicBezTo>
                      <a:pt x="670" y="1743"/>
                      <a:pt x="667" y="1766"/>
                      <a:pt x="657" y="1787"/>
                    </a:cubicBezTo>
                    <a:cubicBezTo>
                      <a:pt x="646" y="1814"/>
                      <a:pt x="633" y="1840"/>
                      <a:pt x="615" y="1865"/>
                    </a:cubicBezTo>
                    <a:cubicBezTo>
                      <a:pt x="604" y="1879"/>
                      <a:pt x="595" y="1895"/>
                      <a:pt x="581" y="1908"/>
                    </a:cubicBezTo>
                    <a:cubicBezTo>
                      <a:pt x="567" y="1921"/>
                      <a:pt x="552" y="1932"/>
                      <a:pt x="536" y="1940"/>
                    </a:cubicBezTo>
                    <a:cubicBezTo>
                      <a:pt x="513" y="1951"/>
                      <a:pt x="491" y="1961"/>
                      <a:pt x="468" y="1969"/>
                    </a:cubicBezTo>
                    <a:cubicBezTo>
                      <a:pt x="446" y="1977"/>
                      <a:pt x="423" y="1982"/>
                      <a:pt x="400" y="1987"/>
                    </a:cubicBezTo>
                    <a:cubicBezTo>
                      <a:pt x="386" y="1990"/>
                      <a:pt x="372" y="1992"/>
                      <a:pt x="358" y="1994"/>
                    </a:cubicBezTo>
                    <a:cubicBezTo>
                      <a:pt x="355" y="1994"/>
                      <a:pt x="354" y="1996"/>
                      <a:pt x="351" y="1996"/>
                    </a:cubicBezTo>
                    <a:cubicBezTo>
                      <a:pt x="331" y="1996"/>
                      <a:pt x="331" y="1996"/>
                      <a:pt x="331" y="1996"/>
                    </a:cubicBezTo>
                    <a:cubicBezTo>
                      <a:pt x="325" y="1995"/>
                      <a:pt x="318" y="1992"/>
                      <a:pt x="312" y="1991"/>
                    </a:cubicBezTo>
                    <a:cubicBezTo>
                      <a:pt x="260" y="1985"/>
                      <a:pt x="210" y="1973"/>
                      <a:pt x="164" y="1948"/>
                    </a:cubicBezTo>
                    <a:cubicBezTo>
                      <a:pt x="149" y="1940"/>
                      <a:pt x="134" y="1932"/>
                      <a:pt x="120" y="1923"/>
                    </a:cubicBezTo>
                    <a:cubicBezTo>
                      <a:pt x="102" y="1912"/>
                      <a:pt x="88" y="1896"/>
                      <a:pt x="77" y="1879"/>
                    </a:cubicBezTo>
                    <a:cubicBezTo>
                      <a:pt x="62" y="1856"/>
                      <a:pt x="46" y="1833"/>
                      <a:pt x="34" y="1808"/>
                    </a:cubicBezTo>
                    <a:cubicBezTo>
                      <a:pt x="23" y="1784"/>
                      <a:pt x="15" y="1758"/>
                      <a:pt x="11" y="1731"/>
                    </a:cubicBezTo>
                    <a:cubicBezTo>
                      <a:pt x="4" y="1686"/>
                      <a:pt x="0" y="1640"/>
                      <a:pt x="3" y="1594"/>
                    </a:cubicBezTo>
                    <a:cubicBezTo>
                      <a:pt x="5" y="1575"/>
                      <a:pt x="10" y="1557"/>
                      <a:pt x="14" y="1538"/>
                    </a:cubicBezTo>
                    <a:cubicBezTo>
                      <a:pt x="21" y="1503"/>
                      <a:pt x="34" y="1470"/>
                      <a:pt x="50" y="1439"/>
                    </a:cubicBezTo>
                    <a:cubicBezTo>
                      <a:pt x="63" y="1414"/>
                      <a:pt x="78" y="1390"/>
                      <a:pt x="99" y="1370"/>
                    </a:cubicBezTo>
                    <a:cubicBezTo>
                      <a:pt x="114" y="1355"/>
                      <a:pt x="128" y="1339"/>
                      <a:pt x="144" y="1325"/>
                    </a:cubicBezTo>
                    <a:cubicBezTo>
                      <a:pt x="153" y="1316"/>
                      <a:pt x="165" y="1310"/>
                      <a:pt x="175" y="1303"/>
                    </a:cubicBezTo>
                    <a:cubicBezTo>
                      <a:pt x="193" y="1289"/>
                      <a:pt x="208" y="1273"/>
                      <a:pt x="218" y="1253"/>
                    </a:cubicBezTo>
                    <a:cubicBezTo>
                      <a:pt x="223" y="1244"/>
                      <a:pt x="228" y="1235"/>
                      <a:pt x="232" y="1226"/>
                    </a:cubicBezTo>
                    <a:cubicBezTo>
                      <a:pt x="237" y="1214"/>
                      <a:pt x="235" y="1201"/>
                      <a:pt x="235" y="1188"/>
                    </a:cubicBezTo>
                    <a:cubicBezTo>
                      <a:pt x="235" y="1186"/>
                      <a:pt x="232" y="1184"/>
                      <a:pt x="230" y="1182"/>
                    </a:cubicBezTo>
                    <a:cubicBezTo>
                      <a:pt x="214" y="1172"/>
                      <a:pt x="215" y="1141"/>
                      <a:pt x="230" y="1130"/>
                    </a:cubicBezTo>
                    <a:cubicBezTo>
                      <a:pt x="234" y="1127"/>
                      <a:pt x="237" y="1124"/>
                      <a:pt x="241" y="1120"/>
                    </a:cubicBezTo>
                    <a:cubicBezTo>
                      <a:pt x="244" y="1116"/>
                      <a:pt x="243" y="1113"/>
                      <a:pt x="239" y="1110"/>
                    </a:cubicBezTo>
                    <a:cubicBezTo>
                      <a:pt x="234" y="1107"/>
                      <a:pt x="230" y="1103"/>
                      <a:pt x="226" y="1099"/>
                    </a:cubicBezTo>
                    <a:cubicBezTo>
                      <a:pt x="216" y="1086"/>
                      <a:pt x="218" y="1070"/>
                      <a:pt x="230" y="1057"/>
                    </a:cubicBezTo>
                    <a:cubicBezTo>
                      <a:pt x="236" y="1052"/>
                      <a:pt x="242" y="1046"/>
                      <a:pt x="248" y="1040"/>
                    </a:cubicBezTo>
                    <a:cubicBezTo>
                      <a:pt x="252" y="1036"/>
                      <a:pt x="251" y="1032"/>
                      <a:pt x="246" y="1029"/>
                    </a:cubicBezTo>
                    <a:cubicBezTo>
                      <a:pt x="239" y="1024"/>
                      <a:pt x="233" y="1019"/>
                      <a:pt x="227" y="1013"/>
                    </a:cubicBezTo>
                    <a:cubicBezTo>
                      <a:pt x="214" y="998"/>
                      <a:pt x="216" y="986"/>
                      <a:pt x="227" y="971"/>
                    </a:cubicBezTo>
                    <a:cubicBezTo>
                      <a:pt x="237" y="959"/>
                      <a:pt x="251" y="949"/>
                      <a:pt x="263" y="938"/>
                    </a:cubicBezTo>
                    <a:cubicBezTo>
                      <a:pt x="275" y="929"/>
                      <a:pt x="287" y="921"/>
                      <a:pt x="299" y="912"/>
                    </a:cubicBezTo>
                    <a:cubicBezTo>
                      <a:pt x="302" y="910"/>
                      <a:pt x="305" y="909"/>
                      <a:pt x="308" y="908"/>
                    </a:cubicBezTo>
                    <a:cubicBezTo>
                      <a:pt x="309" y="907"/>
                      <a:pt x="311" y="905"/>
                      <a:pt x="311" y="904"/>
                    </a:cubicBezTo>
                    <a:cubicBezTo>
                      <a:pt x="311" y="890"/>
                      <a:pt x="311" y="877"/>
                      <a:pt x="311" y="864"/>
                    </a:cubicBezTo>
                    <a:cubicBezTo>
                      <a:pt x="310" y="840"/>
                      <a:pt x="309" y="815"/>
                      <a:pt x="309" y="791"/>
                    </a:cubicBezTo>
                    <a:cubicBezTo>
                      <a:pt x="310" y="747"/>
                      <a:pt x="310" y="702"/>
                      <a:pt x="311" y="658"/>
                    </a:cubicBezTo>
                    <a:cubicBezTo>
                      <a:pt x="311" y="637"/>
                      <a:pt x="311" y="617"/>
                      <a:pt x="311" y="597"/>
                    </a:cubicBezTo>
                    <a:cubicBezTo>
                      <a:pt x="311" y="570"/>
                      <a:pt x="311" y="543"/>
                      <a:pt x="310" y="516"/>
                    </a:cubicBezTo>
                    <a:cubicBezTo>
                      <a:pt x="310" y="503"/>
                      <a:pt x="310" y="489"/>
                      <a:pt x="310" y="476"/>
                    </a:cubicBezTo>
                    <a:cubicBezTo>
                      <a:pt x="310" y="439"/>
                      <a:pt x="311" y="401"/>
                      <a:pt x="311" y="364"/>
                    </a:cubicBezTo>
                    <a:cubicBezTo>
                      <a:pt x="311" y="330"/>
                      <a:pt x="311" y="296"/>
                      <a:pt x="310" y="262"/>
                    </a:cubicBezTo>
                    <a:cubicBezTo>
                      <a:pt x="310" y="252"/>
                      <a:pt x="307" y="243"/>
                      <a:pt x="307" y="233"/>
                    </a:cubicBezTo>
                    <a:cubicBezTo>
                      <a:pt x="306" y="214"/>
                      <a:pt x="305" y="194"/>
                      <a:pt x="306" y="175"/>
                    </a:cubicBezTo>
                    <a:cubicBezTo>
                      <a:pt x="306" y="160"/>
                      <a:pt x="307" y="144"/>
                      <a:pt x="308" y="129"/>
                    </a:cubicBezTo>
                    <a:cubicBezTo>
                      <a:pt x="309" y="95"/>
                      <a:pt x="310" y="62"/>
                      <a:pt x="311" y="28"/>
                    </a:cubicBezTo>
                    <a:cubicBezTo>
                      <a:pt x="311" y="19"/>
                      <a:pt x="311" y="9"/>
                      <a:pt x="310" y="0"/>
                    </a:cubicBezTo>
                    <a:cubicBezTo>
                      <a:pt x="318" y="0"/>
                      <a:pt x="318" y="0"/>
                      <a:pt x="318" y="0"/>
                    </a:cubicBezTo>
                    <a:cubicBezTo>
                      <a:pt x="318" y="19"/>
                      <a:pt x="319" y="38"/>
                      <a:pt x="319" y="58"/>
                    </a:cubicBezTo>
                    <a:cubicBezTo>
                      <a:pt x="319" y="58"/>
                      <a:pt x="320" y="58"/>
                      <a:pt x="321" y="58"/>
                    </a:cubicBezTo>
                    <a:cubicBezTo>
                      <a:pt x="323" y="55"/>
                      <a:pt x="325" y="51"/>
                      <a:pt x="328" y="49"/>
                    </a:cubicBezTo>
                    <a:cubicBezTo>
                      <a:pt x="331" y="46"/>
                      <a:pt x="332" y="41"/>
                      <a:pt x="339" y="43"/>
                    </a:cubicBezTo>
                    <a:cubicBezTo>
                      <a:pt x="331" y="51"/>
                      <a:pt x="331" y="62"/>
                      <a:pt x="319" y="67"/>
                    </a:cubicBezTo>
                    <a:cubicBezTo>
                      <a:pt x="319" y="74"/>
                      <a:pt x="318" y="83"/>
                      <a:pt x="318" y="91"/>
                    </a:cubicBezTo>
                    <a:cubicBezTo>
                      <a:pt x="318" y="126"/>
                      <a:pt x="318" y="161"/>
                      <a:pt x="318" y="196"/>
                    </a:cubicBezTo>
                    <a:cubicBezTo>
                      <a:pt x="318" y="221"/>
                      <a:pt x="320" y="246"/>
                      <a:pt x="321" y="270"/>
                    </a:cubicBezTo>
                    <a:cubicBezTo>
                      <a:pt x="321" y="274"/>
                      <a:pt x="321" y="278"/>
                      <a:pt x="321" y="282"/>
                    </a:cubicBezTo>
                    <a:cubicBezTo>
                      <a:pt x="325" y="279"/>
                      <a:pt x="329" y="276"/>
                      <a:pt x="332" y="273"/>
                    </a:cubicBezTo>
                    <a:cubicBezTo>
                      <a:pt x="333" y="274"/>
                      <a:pt x="333" y="275"/>
                      <a:pt x="334" y="275"/>
                    </a:cubicBezTo>
                    <a:cubicBezTo>
                      <a:pt x="331" y="280"/>
                      <a:pt x="328" y="285"/>
                      <a:pt x="324" y="290"/>
                    </a:cubicBezTo>
                    <a:cubicBezTo>
                      <a:pt x="324" y="291"/>
                      <a:pt x="323" y="292"/>
                      <a:pt x="323" y="294"/>
                    </a:cubicBezTo>
                    <a:cubicBezTo>
                      <a:pt x="322" y="320"/>
                      <a:pt x="321" y="346"/>
                      <a:pt x="321" y="372"/>
                    </a:cubicBezTo>
                    <a:cubicBezTo>
                      <a:pt x="320" y="414"/>
                      <a:pt x="318" y="455"/>
                      <a:pt x="318" y="497"/>
                    </a:cubicBezTo>
                    <a:cubicBezTo>
                      <a:pt x="318" y="557"/>
                      <a:pt x="319" y="616"/>
                      <a:pt x="320" y="676"/>
                    </a:cubicBezTo>
                    <a:cubicBezTo>
                      <a:pt x="320" y="710"/>
                      <a:pt x="319" y="743"/>
                      <a:pt x="320" y="777"/>
                    </a:cubicBezTo>
                    <a:cubicBezTo>
                      <a:pt x="320" y="807"/>
                      <a:pt x="321" y="838"/>
                      <a:pt x="322" y="869"/>
                    </a:cubicBezTo>
                    <a:cubicBezTo>
                      <a:pt x="322" y="881"/>
                      <a:pt x="322" y="894"/>
                      <a:pt x="322" y="906"/>
                    </a:cubicBezTo>
                    <a:cubicBezTo>
                      <a:pt x="360" y="906"/>
                      <a:pt x="360" y="906"/>
                      <a:pt x="360" y="906"/>
                    </a:cubicBezTo>
                    <a:cubicBezTo>
                      <a:pt x="360" y="903"/>
                      <a:pt x="360" y="900"/>
                      <a:pt x="360" y="897"/>
                    </a:cubicBezTo>
                    <a:cubicBezTo>
                      <a:pt x="361" y="872"/>
                      <a:pt x="363" y="847"/>
                      <a:pt x="363" y="822"/>
                    </a:cubicBezTo>
                    <a:cubicBezTo>
                      <a:pt x="363" y="795"/>
                      <a:pt x="362" y="769"/>
                      <a:pt x="362" y="743"/>
                    </a:cubicBezTo>
                    <a:cubicBezTo>
                      <a:pt x="362" y="714"/>
                      <a:pt x="362" y="686"/>
                      <a:pt x="362" y="657"/>
                    </a:cubicBezTo>
                    <a:cubicBezTo>
                      <a:pt x="363" y="632"/>
                      <a:pt x="364" y="607"/>
                      <a:pt x="364" y="582"/>
                    </a:cubicBezTo>
                    <a:cubicBezTo>
                      <a:pt x="364" y="531"/>
                      <a:pt x="364" y="481"/>
                      <a:pt x="363" y="430"/>
                    </a:cubicBezTo>
                    <a:cubicBezTo>
                      <a:pt x="363" y="404"/>
                      <a:pt x="361" y="378"/>
                      <a:pt x="361" y="351"/>
                    </a:cubicBezTo>
                    <a:cubicBezTo>
                      <a:pt x="360" y="331"/>
                      <a:pt x="360" y="310"/>
                      <a:pt x="361" y="290"/>
                    </a:cubicBezTo>
                    <a:cubicBezTo>
                      <a:pt x="361" y="276"/>
                      <a:pt x="364" y="263"/>
                      <a:pt x="364" y="249"/>
                    </a:cubicBezTo>
                    <a:cubicBezTo>
                      <a:pt x="365" y="193"/>
                      <a:pt x="364" y="137"/>
                      <a:pt x="364" y="80"/>
                    </a:cubicBezTo>
                    <a:cubicBezTo>
                      <a:pt x="364" y="73"/>
                      <a:pt x="363" y="66"/>
                      <a:pt x="363" y="58"/>
                    </a:cubicBezTo>
                    <a:cubicBezTo>
                      <a:pt x="363" y="39"/>
                      <a:pt x="364" y="19"/>
                      <a:pt x="364" y="0"/>
                    </a:cubicBezTo>
                    <a:lnTo>
                      <a:pt x="372" y="0"/>
                    </a:lnTo>
                    <a:close/>
                    <a:moveTo>
                      <a:pt x="246" y="1190"/>
                    </a:moveTo>
                    <a:cubicBezTo>
                      <a:pt x="246" y="1191"/>
                      <a:pt x="247" y="1194"/>
                      <a:pt x="247" y="1196"/>
                    </a:cubicBezTo>
                    <a:cubicBezTo>
                      <a:pt x="248" y="1207"/>
                      <a:pt x="250" y="1217"/>
                      <a:pt x="246" y="1227"/>
                    </a:cubicBezTo>
                    <a:cubicBezTo>
                      <a:pt x="240" y="1239"/>
                      <a:pt x="234" y="1252"/>
                      <a:pt x="228" y="1264"/>
                    </a:cubicBezTo>
                    <a:cubicBezTo>
                      <a:pt x="220" y="1281"/>
                      <a:pt x="207" y="1295"/>
                      <a:pt x="193" y="1306"/>
                    </a:cubicBezTo>
                    <a:cubicBezTo>
                      <a:pt x="177" y="1320"/>
                      <a:pt x="158" y="1331"/>
                      <a:pt x="142" y="1345"/>
                    </a:cubicBezTo>
                    <a:cubicBezTo>
                      <a:pt x="126" y="1358"/>
                      <a:pt x="111" y="1373"/>
                      <a:pt x="98" y="1388"/>
                    </a:cubicBezTo>
                    <a:cubicBezTo>
                      <a:pt x="75" y="1416"/>
                      <a:pt x="58" y="1447"/>
                      <a:pt x="45" y="1481"/>
                    </a:cubicBezTo>
                    <a:cubicBezTo>
                      <a:pt x="32" y="1516"/>
                      <a:pt x="22" y="1551"/>
                      <a:pt x="18" y="1588"/>
                    </a:cubicBezTo>
                    <a:cubicBezTo>
                      <a:pt x="15" y="1615"/>
                      <a:pt x="17" y="1641"/>
                      <a:pt x="17" y="1668"/>
                    </a:cubicBezTo>
                    <a:cubicBezTo>
                      <a:pt x="17" y="1673"/>
                      <a:pt x="18" y="1679"/>
                      <a:pt x="19" y="1684"/>
                    </a:cubicBezTo>
                    <a:cubicBezTo>
                      <a:pt x="21" y="1696"/>
                      <a:pt x="22" y="1709"/>
                      <a:pt x="25" y="1721"/>
                    </a:cubicBezTo>
                    <a:cubicBezTo>
                      <a:pt x="29" y="1740"/>
                      <a:pt x="31" y="1760"/>
                      <a:pt x="38" y="1778"/>
                    </a:cubicBezTo>
                    <a:cubicBezTo>
                      <a:pt x="48" y="1808"/>
                      <a:pt x="65" y="1835"/>
                      <a:pt x="83" y="1861"/>
                    </a:cubicBezTo>
                    <a:cubicBezTo>
                      <a:pt x="97" y="1881"/>
                      <a:pt x="111" y="1900"/>
                      <a:pt x="132" y="1913"/>
                    </a:cubicBezTo>
                    <a:cubicBezTo>
                      <a:pt x="146" y="1922"/>
                      <a:pt x="162" y="1929"/>
                      <a:pt x="178" y="1938"/>
                    </a:cubicBezTo>
                    <a:cubicBezTo>
                      <a:pt x="209" y="1955"/>
                      <a:pt x="243" y="1962"/>
                      <a:pt x="277" y="1969"/>
                    </a:cubicBezTo>
                    <a:cubicBezTo>
                      <a:pt x="298" y="1974"/>
                      <a:pt x="320" y="1974"/>
                      <a:pt x="340" y="1982"/>
                    </a:cubicBezTo>
                    <a:cubicBezTo>
                      <a:pt x="341" y="1982"/>
                      <a:pt x="342" y="1982"/>
                      <a:pt x="342" y="1982"/>
                    </a:cubicBezTo>
                    <a:cubicBezTo>
                      <a:pt x="359" y="1978"/>
                      <a:pt x="377" y="1975"/>
                      <a:pt x="394" y="1971"/>
                    </a:cubicBezTo>
                    <a:cubicBezTo>
                      <a:pt x="417" y="1966"/>
                      <a:pt x="441" y="1962"/>
                      <a:pt x="463" y="1954"/>
                    </a:cubicBezTo>
                    <a:cubicBezTo>
                      <a:pt x="486" y="1947"/>
                      <a:pt x="507" y="1937"/>
                      <a:pt x="528" y="1927"/>
                    </a:cubicBezTo>
                    <a:cubicBezTo>
                      <a:pt x="540" y="1921"/>
                      <a:pt x="551" y="1913"/>
                      <a:pt x="562" y="1904"/>
                    </a:cubicBezTo>
                    <a:cubicBezTo>
                      <a:pt x="577" y="1892"/>
                      <a:pt x="588" y="1877"/>
                      <a:pt x="599" y="1861"/>
                    </a:cubicBezTo>
                    <a:cubicBezTo>
                      <a:pt x="617" y="1836"/>
                      <a:pt x="632" y="1810"/>
                      <a:pt x="643" y="1783"/>
                    </a:cubicBezTo>
                    <a:cubicBezTo>
                      <a:pt x="655" y="1755"/>
                      <a:pt x="657" y="1726"/>
                      <a:pt x="661" y="1697"/>
                    </a:cubicBezTo>
                    <a:cubicBezTo>
                      <a:pt x="664" y="1682"/>
                      <a:pt x="664" y="1668"/>
                      <a:pt x="666" y="1653"/>
                    </a:cubicBezTo>
                    <a:cubicBezTo>
                      <a:pt x="668" y="1628"/>
                      <a:pt x="668" y="1602"/>
                      <a:pt x="664" y="1578"/>
                    </a:cubicBezTo>
                    <a:cubicBezTo>
                      <a:pt x="657" y="1543"/>
                      <a:pt x="648" y="1509"/>
                      <a:pt x="635" y="1475"/>
                    </a:cubicBezTo>
                    <a:cubicBezTo>
                      <a:pt x="621" y="1440"/>
                      <a:pt x="603" y="1408"/>
                      <a:pt x="578" y="1381"/>
                    </a:cubicBezTo>
                    <a:cubicBezTo>
                      <a:pt x="556" y="1357"/>
                      <a:pt x="533" y="1336"/>
                      <a:pt x="505" y="1319"/>
                    </a:cubicBezTo>
                    <a:cubicBezTo>
                      <a:pt x="497" y="1314"/>
                      <a:pt x="490" y="1307"/>
                      <a:pt x="483" y="1301"/>
                    </a:cubicBezTo>
                    <a:cubicBezTo>
                      <a:pt x="466" y="1285"/>
                      <a:pt x="454" y="1266"/>
                      <a:pt x="444" y="1245"/>
                    </a:cubicBezTo>
                    <a:cubicBezTo>
                      <a:pt x="437" y="1232"/>
                      <a:pt x="433" y="1219"/>
                      <a:pt x="435" y="1204"/>
                    </a:cubicBezTo>
                    <a:cubicBezTo>
                      <a:pt x="435" y="1199"/>
                      <a:pt x="436" y="1194"/>
                      <a:pt x="436" y="1189"/>
                    </a:cubicBezTo>
                    <a:cubicBezTo>
                      <a:pt x="417" y="1187"/>
                      <a:pt x="398" y="1184"/>
                      <a:pt x="379" y="1182"/>
                    </a:cubicBezTo>
                    <a:cubicBezTo>
                      <a:pt x="385" y="1201"/>
                      <a:pt x="391" y="1221"/>
                      <a:pt x="397" y="1240"/>
                    </a:cubicBezTo>
                    <a:cubicBezTo>
                      <a:pt x="406" y="1267"/>
                      <a:pt x="416" y="1293"/>
                      <a:pt x="423" y="1321"/>
                    </a:cubicBezTo>
                    <a:cubicBezTo>
                      <a:pt x="434" y="1360"/>
                      <a:pt x="442" y="1399"/>
                      <a:pt x="453" y="1438"/>
                    </a:cubicBezTo>
                    <a:cubicBezTo>
                      <a:pt x="460" y="1463"/>
                      <a:pt x="469" y="1488"/>
                      <a:pt x="477" y="1513"/>
                    </a:cubicBezTo>
                    <a:cubicBezTo>
                      <a:pt x="484" y="1532"/>
                      <a:pt x="491" y="1550"/>
                      <a:pt x="502" y="1567"/>
                    </a:cubicBezTo>
                    <a:cubicBezTo>
                      <a:pt x="509" y="1577"/>
                      <a:pt x="513" y="1590"/>
                      <a:pt x="517" y="1602"/>
                    </a:cubicBezTo>
                    <a:cubicBezTo>
                      <a:pt x="520" y="1608"/>
                      <a:pt x="515" y="1616"/>
                      <a:pt x="509" y="1617"/>
                    </a:cubicBezTo>
                    <a:cubicBezTo>
                      <a:pt x="501" y="1618"/>
                      <a:pt x="494" y="1613"/>
                      <a:pt x="495" y="1604"/>
                    </a:cubicBezTo>
                    <a:cubicBezTo>
                      <a:pt x="496" y="1595"/>
                      <a:pt x="492" y="1589"/>
                      <a:pt x="485" y="1584"/>
                    </a:cubicBezTo>
                    <a:cubicBezTo>
                      <a:pt x="481" y="1580"/>
                      <a:pt x="476" y="1576"/>
                      <a:pt x="472" y="1573"/>
                    </a:cubicBezTo>
                    <a:cubicBezTo>
                      <a:pt x="458" y="1563"/>
                      <a:pt x="443" y="1565"/>
                      <a:pt x="436" y="1581"/>
                    </a:cubicBezTo>
                    <a:cubicBezTo>
                      <a:pt x="435" y="1586"/>
                      <a:pt x="432" y="1590"/>
                      <a:pt x="430" y="1594"/>
                    </a:cubicBezTo>
                    <a:cubicBezTo>
                      <a:pt x="422" y="1607"/>
                      <a:pt x="412" y="1611"/>
                      <a:pt x="398" y="1603"/>
                    </a:cubicBezTo>
                    <a:cubicBezTo>
                      <a:pt x="391" y="1599"/>
                      <a:pt x="383" y="1594"/>
                      <a:pt x="376" y="1589"/>
                    </a:cubicBezTo>
                    <a:cubicBezTo>
                      <a:pt x="371" y="1586"/>
                      <a:pt x="368" y="1585"/>
                      <a:pt x="364" y="1589"/>
                    </a:cubicBezTo>
                    <a:cubicBezTo>
                      <a:pt x="362" y="1592"/>
                      <a:pt x="358" y="1594"/>
                      <a:pt x="354" y="1596"/>
                    </a:cubicBezTo>
                    <a:cubicBezTo>
                      <a:pt x="349" y="1600"/>
                      <a:pt x="343" y="1600"/>
                      <a:pt x="337" y="1597"/>
                    </a:cubicBezTo>
                    <a:cubicBezTo>
                      <a:pt x="332" y="1593"/>
                      <a:pt x="327" y="1590"/>
                      <a:pt x="322" y="1588"/>
                    </a:cubicBezTo>
                    <a:cubicBezTo>
                      <a:pt x="318" y="1586"/>
                      <a:pt x="315" y="1585"/>
                      <a:pt x="312" y="1589"/>
                    </a:cubicBezTo>
                    <a:cubicBezTo>
                      <a:pt x="305" y="1596"/>
                      <a:pt x="298" y="1603"/>
                      <a:pt x="291" y="1610"/>
                    </a:cubicBezTo>
                    <a:cubicBezTo>
                      <a:pt x="279" y="1623"/>
                      <a:pt x="267" y="1624"/>
                      <a:pt x="254" y="1611"/>
                    </a:cubicBezTo>
                    <a:cubicBezTo>
                      <a:pt x="247" y="1603"/>
                      <a:pt x="240" y="1595"/>
                      <a:pt x="232" y="1587"/>
                    </a:cubicBezTo>
                    <a:cubicBezTo>
                      <a:pt x="230" y="1585"/>
                      <a:pt x="228" y="1583"/>
                      <a:pt x="225" y="1583"/>
                    </a:cubicBezTo>
                    <a:cubicBezTo>
                      <a:pt x="218" y="1581"/>
                      <a:pt x="199" y="1592"/>
                      <a:pt x="196" y="1598"/>
                    </a:cubicBezTo>
                    <a:cubicBezTo>
                      <a:pt x="195" y="1599"/>
                      <a:pt x="195" y="1599"/>
                      <a:pt x="195" y="1600"/>
                    </a:cubicBezTo>
                    <a:cubicBezTo>
                      <a:pt x="195" y="1610"/>
                      <a:pt x="188" y="1615"/>
                      <a:pt x="181" y="1618"/>
                    </a:cubicBezTo>
                    <a:cubicBezTo>
                      <a:pt x="178" y="1620"/>
                      <a:pt x="172" y="1619"/>
                      <a:pt x="170" y="1617"/>
                    </a:cubicBezTo>
                    <a:cubicBezTo>
                      <a:pt x="168" y="1616"/>
                      <a:pt x="167" y="1610"/>
                      <a:pt x="168" y="1607"/>
                    </a:cubicBezTo>
                    <a:cubicBezTo>
                      <a:pt x="169" y="1603"/>
                      <a:pt x="170" y="1599"/>
                      <a:pt x="173" y="1596"/>
                    </a:cubicBezTo>
                    <a:cubicBezTo>
                      <a:pt x="175" y="1593"/>
                      <a:pt x="178" y="1591"/>
                      <a:pt x="181" y="1589"/>
                    </a:cubicBezTo>
                    <a:cubicBezTo>
                      <a:pt x="183" y="1587"/>
                      <a:pt x="186" y="1586"/>
                      <a:pt x="186" y="1584"/>
                    </a:cubicBezTo>
                    <a:cubicBezTo>
                      <a:pt x="201" y="1543"/>
                      <a:pt x="217" y="1502"/>
                      <a:pt x="231" y="1461"/>
                    </a:cubicBezTo>
                    <a:cubicBezTo>
                      <a:pt x="244" y="1421"/>
                      <a:pt x="257" y="1382"/>
                      <a:pt x="269" y="1342"/>
                    </a:cubicBezTo>
                    <a:cubicBezTo>
                      <a:pt x="279" y="1306"/>
                      <a:pt x="287" y="1269"/>
                      <a:pt x="296" y="1233"/>
                    </a:cubicBezTo>
                    <a:cubicBezTo>
                      <a:pt x="301" y="1216"/>
                      <a:pt x="307" y="1199"/>
                      <a:pt x="312" y="1180"/>
                    </a:cubicBezTo>
                    <a:cubicBezTo>
                      <a:pt x="290" y="1183"/>
                      <a:pt x="269" y="1186"/>
                      <a:pt x="246" y="1190"/>
                    </a:cubicBezTo>
                    <a:moveTo>
                      <a:pt x="192" y="1588"/>
                    </a:moveTo>
                    <a:cubicBezTo>
                      <a:pt x="192" y="1588"/>
                      <a:pt x="192" y="1588"/>
                      <a:pt x="193" y="1589"/>
                    </a:cubicBezTo>
                    <a:cubicBezTo>
                      <a:pt x="197" y="1586"/>
                      <a:pt x="200" y="1583"/>
                      <a:pt x="205" y="1580"/>
                    </a:cubicBezTo>
                    <a:cubicBezTo>
                      <a:pt x="215" y="1574"/>
                      <a:pt x="227" y="1571"/>
                      <a:pt x="239" y="1581"/>
                    </a:cubicBezTo>
                    <a:cubicBezTo>
                      <a:pt x="247" y="1588"/>
                      <a:pt x="255" y="1595"/>
                      <a:pt x="263" y="1603"/>
                    </a:cubicBezTo>
                    <a:cubicBezTo>
                      <a:pt x="270" y="1609"/>
                      <a:pt x="274" y="1609"/>
                      <a:pt x="280" y="1602"/>
                    </a:cubicBezTo>
                    <a:cubicBezTo>
                      <a:pt x="285" y="1597"/>
                      <a:pt x="290" y="1591"/>
                      <a:pt x="295" y="1586"/>
                    </a:cubicBezTo>
                    <a:cubicBezTo>
                      <a:pt x="306" y="1575"/>
                      <a:pt x="317" y="1574"/>
                      <a:pt x="330" y="1580"/>
                    </a:cubicBezTo>
                    <a:cubicBezTo>
                      <a:pt x="332" y="1581"/>
                      <a:pt x="335" y="1582"/>
                      <a:pt x="337" y="1584"/>
                    </a:cubicBezTo>
                    <a:cubicBezTo>
                      <a:pt x="344" y="1590"/>
                      <a:pt x="351" y="1589"/>
                      <a:pt x="358" y="1583"/>
                    </a:cubicBezTo>
                    <a:cubicBezTo>
                      <a:pt x="358" y="1582"/>
                      <a:pt x="359" y="1582"/>
                      <a:pt x="359" y="1582"/>
                    </a:cubicBezTo>
                    <a:cubicBezTo>
                      <a:pt x="367" y="1577"/>
                      <a:pt x="371" y="1577"/>
                      <a:pt x="379" y="1581"/>
                    </a:cubicBezTo>
                    <a:cubicBezTo>
                      <a:pt x="387" y="1586"/>
                      <a:pt x="394" y="1591"/>
                      <a:pt x="402" y="1595"/>
                    </a:cubicBezTo>
                    <a:cubicBezTo>
                      <a:pt x="410" y="1599"/>
                      <a:pt x="415" y="1597"/>
                      <a:pt x="420" y="1590"/>
                    </a:cubicBezTo>
                    <a:cubicBezTo>
                      <a:pt x="423" y="1585"/>
                      <a:pt x="427" y="1579"/>
                      <a:pt x="430" y="1573"/>
                    </a:cubicBezTo>
                    <a:cubicBezTo>
                      <a:pt x="434" y="1567"/>
                      <a:pt x="439" y="1563"/>
                      <a:pt x="446" y="1561"/>
                    </a:cubicBezTo>
                    <a:cubicBezTo>
                      <a:pt x="457" y="1558"/>
                      <a:pt x="467" y="1560"/>
                      <a:pt x="476" y="1567"/>
                    </a:cubicBezTo>
                    <a:cubicBezTo>
                      <a:pt x="483" y="1572"/>
                      <a:pt x="489" y="1577"/>
                      <a:pt x="496" y="1582"/>
                    </a:cubicBezTo>
                    <a:cubicBezTo>
                      <a:pt x="495" y="1579"/>
                      <a:pt x="494" y="1577"/>
                      <a:pt x="493" y="1574"/>
                    </a:cubicBezTo>
                    <a:cubicBezTo>
                      <a:pt x="483" y="1558"/>
                      <a:pt x="474" y="1542"/>
                      <a:pt x="469" y="1524"/>
                    </a:cubicBezTo>
                    <a:cubicBezTo>
                      <a:pt x="460" y="1496"/>
                      <a:pt x="449" y="1467"/>
                      <a:pt x="441" y="1439"/>
                    </a:cubicBezTo>
                    <a:cubicBezTo>
                      <a:pt x="435" y="1417"/>
                      <a:pt x="432" y="1395"/>
                      <a:pt x="426" y="1374"/>
                    </a:cubicBezTo>
                    <a:cubicBezTo>
                      <a:pt x="416" y="1337"/>
                      <a:pt x="404" y="1300"/>
                      <a:pt x="393" y="1262"/>
                    </a:cubicBezTo>
                    <a:cubicBezTo>
                      <a:pt x="386" y="1237"/>
                      <a:pt x="379" y="1211"/>
                      <a:pt x="372" y="1186"/>
                    </a:cubicBezTo>
                    <a:cubicBezTo>
                      <a:pt x="372" y="1184"/>
                      <a:pt x="370" y="1182"/>
                      <a:pt x="368" y="1182"/>
                    </a:cubicBezTo>
                    <a:cubicBezTo>
                      <a:pt x="355" y="1180"/>
                      <a:pt x="341" y="1180"/>
                      <a:pt x="327" y="1179"/>
                    </a:cubicBezTo>
                    <a:cubicBezTo>
                      <a:pt x="323" y="1179"/>
                      <a:pt x="321" y="1180"/>
                      <a:pt x="320" y="1184"/>
                    </a:cubicBezTo>
                    <a:cubicBezTo>
                      <a:pt x="312" y="1215"/>
                      <a:pt x="304" y="1246"/>
                      <a:pt x="296" y="1277"/>
                    </a:cubicBezTo>
                    <a:cubicBezTo>
                      <a:pt x="288" y="1310"/>
                      <a:pt x="281" y="1343"/>
                      <a:pt x="272" y="1376"/>
                    </a:cubicBezTo>
                    <a:cubicBezTo>
                      <a:pt x="255" y="1439"/>
                      <a:pt x="227" y="1498"/>
                      <a:pt x="204" y="1559"/>
                    </a:cubicBezTo>
                    <a:cubicBezTo>
                      <a:pt x="200" y="1569"/>
                      <a:pt x="196" y="1578"/>
                      <a:pt x="192" y="1588"/>
                    </a:cubicBezTo>
                    <a:moveTo>
                      <a:pt x="442" y="973"/>
                    </a:moveTo>
                    <a:cubicBezTo>
                      <a:pt x="426" y="959"/>
                      <a:pt x="414" y="943"/>
                      <a:pt x="395" y="933"/>
                    </a:cubicBezTo>
                    <a:cubicBezTo>
                      <a:pt x="388" y="929"/>
                      <a:pt x="382" y="923"/>
                      <a:pt x="375" y="919"/>
                    </a:cubicBezTo>
                    <a:cubicBezTo>
                      <a:pt x="372" y="917"/>
                      <a:pt x="368" y="917"/>
                      <a:pt x="365" y="917"/>
                    </a:cubicBezTo>
                    <a:cubicBezTo>
                      <a:pt x="349" y="917"/>
                      <a:pt x="333" y="917"/>
                      <a:pt x="318" y="917"/>
                    </a:cubicBezTo>
                    <a:cubicBezTo>
                      <a:pt x="314" y="917"/>
                      <a:pt x="311" y="917"/>
                      <a:pt x="308" y="918"/>
                    </a:cubicBezTo>
                    <a:cubicBezTo>
                      <a:pt x="296" y="926"/>
                      <a:pt x="283" y="934"/>
                      <a:pt x="272" y="943"/>
                    </a:cubicBezTo>
                    <a:cubicBezTo>
                      <a:pt x="261" y="952"/>
                      <a:pt x="251" y="963"/>
                      <a:pt x="241" y="972"/>
                    </a:cubicBezTo>
                    <a:cubicBezTo>
                      <a:pt x="260" y="968"/>
                      <a:pt x="278" y="963"/>
                      <a:pt x="297" y="959"/>
                    </a:cubicBezTo>
                    <a:cubicBezTo>
                      <a:pt x="319" y="954"/>
                      <a:pt x="341" y="955"/>
                      <a:pt x="364" y="955"/>
                    </a:cubicBezTo>
                    <a:cubicBezTo>
                      <a:pt x="369" y="955"/>
                      <a:pt x="374" y="957"/>
                      <a:pt x="379" y="958"/>
                    </a:cubicBezTo>
                    <a:cubicBezTo>
                      <a:pt x="379" y="959"/>
                      <a:pt x="379" y="960"/>
                      <a:pt x="379" y="960"/>
                    </a:cubicBezTo>
                    <a:cubicBezTo>
                      <a:pt x="377" y="961"/>
                      <a:pt x="375" y="961"/>
                      <a:pt x="373" y="961"/>
                    </a:cubicBezTo>
                    <a:cubicBezTo>
                      <a:pt x="352" y="962"/>
                      <a:pt x="332" y="962"/>
                      <a:pt x="311" y="963"/>
                    </a:cubicBezTo>
                    <a:cubicBezTo>
                      <a:pt x="301" y="963"/>
                      <a:pt x="290" y="964"/>
                      <a:pt x="281" y="966"/>
                    </a:cubicBezTo>
                    <a:cubicBezTo>
                      <a:pt x="267" y="971"/>
                      <a:pt x="254" y="977"/>
                      <a:pt x="241" y="983"/>
                    </a:cubicBezTo>
                    <a:cubicBezTo>
                      <a:pt x="232" y="987"/>
                      <a:pt x="230" y="994"/>
                      <a:pt x="237" y="1002"/>
                    </a:cubicBezTo>
                    <a:cubicBezTo>
                      <a:pt x="242" y="1008"/>
                      <a:pt x="249" y="1013"/>
                      <a:pt x="255" y="1018"/>
                    </a:cubicBezTo>
                    <a:cubicBezTo>
                      <a:pt x="262" y="1023"/>
                      <a:pt x="268" y="1028"/>
                      <a:pt x="267" y="1038"/>
                    </a:cubicBezTo>
                    <a:cubicBezTo>
                      <a:pt x="279" y="1032"/>
                      <a:pt x="291" y="1028"/>
                      <a:pt x="304" y="1029"/>
                    </a:cubicBezTo>
                    <a:cubicBezTo>
                      <a:pt x="311" y="1029"/>
                      <a:pt x="317" y="1028"/>
                      <a:pt x="323" y="1027"/>
                    </a:cubicBezTo>
                    <a:cubicBezTo>
                      <a:pt x="331" y="1027"/>
                      <a:pt x="340" y="1026"/>
                      <a:pt x="348" y="1026"/>
                    </a:cubicBezTo>
                    <a:cubicBezTo>
                      <a:pt x="348" y="1027"/>
                      <a:pt x="348" y="1028"/>
                      <a:pt x="348" y="1029"/>
                    </a:cubicBezTo>
                    <a:cubicBezTo>
                      <a:pt x="341" y="1030"/>
                      <a:pt x="334" y="1030"/>
                      <a:pt x="327" y="1032"/>
                    </a:cubicBezTo>
                    <a:cubicBezTo>
                      <a:pt x="315" y="1034"/>
                      <a:pt x="303" y="1035"/>
                      <a:pt x="291" y="1039"/>
                    </a:cubicBezTo>
                    <a:cubicBezTo>
                      <a:pt x="271" y="1046"/>
                      <a:pt x="253" y="1057"/>
                      <a:pt x="237" y="1072"/>
                    </a:cubicBezTo>
                    <a:cubicBezTo>
                      <a:pt x="232" y="1076"/>
                      <a:pt x="230" y="1081"/>
                      <a:pt x="234" y="1086"/>
                    </a:cubicBezTo>
                    <a:cubicBezTo>
                      <a:pt x="238" y="1091"/>
                      <a:pt x="244" y="1095"/>
                      <a:pt x="248" y="1099"/>
                    </a:cubicBezTo>
                    <a:cubicBezTo>
                      <a:pt x="252" y="1103"/>
                      <a:pt x="256" y="1107"/>
                      <a:pt x="259" y="1111"/>
                    </a:cubicBezTo>
                    <a:cubicBezTo>
                      <a:pt x="261" y="1112"/>
                      <a:pt x="262" y="1114"/>
                      <a:pt x="264" y="1113"/>
                    </a:cubicBezTo>
                    <a:cubicBezTo>
                      <a:pt x="272" y="1113"/>
                      <a:pt x="281" y="1113"/>
                      <a:pt x="290" y="1111"/>
                    </a:cubicBezTo>
                    <a:cubicBezTo>
                      <a:pt x="306" y="1108"/>
                      <a:pt x="323" y="1107"/>
                      <a:pt x="339" y="1107"/>
                    </a:cubicBezTo>
                    <a:cubicBezTo>
                      <a:pt x="344" y="1107"/>
                      <a:pt x="349" y="1109"/>
                      <a:pt x="354" y="1109"/>
                    </a:cubicBezTo>
                    <a:cubicBezTo>
                      <a:pt x="354" y="1110"/>
                      <a:pt x="354" y="1110"/>
                      <a:pt x="354" y="1111"/>
                    </a:cubicBezTo>
                    <a:cubicBezTo>
                      <a:pt x="334" y="1113"/>
                      <a:pt x="314" y="1114"/>
                      <a:pt x="294" y="1116"/>
                    </a:cubicBezTo>
                    <a:cubicBezTo>
                      <a:pt x="282" y="1117"/>
                      <a:pt x="270" y="1117"/>
                      <a:pt x="259" y="1125"/>
                    </a:cubicBezTo>
                    <a:cubicBezTo>
                      <a:pt x="255" y="1129"/>
                      <a:pt x="252" y="1133"/>
                      <a:pt x="248" y="1136"/>
                    </a:cubicBezTo>
                    <a:cubicBezTo>
                      <a:pt x="234" y="1145"/>
                      <a:pt x="230" y="1159"/>
                      <a:pt x="237" y="1174"/>
                    </a:cubicBezTo>
                    <a:cubicBezTo>
                      <a:pt x="237" y="1175"/>
                      <a:pt x="240" y="1176"/>
                      <a:pt x="241" y="1176"/>
                    </a:cubicBezTo>
                    <a:cubicBezTo>
                      <a:pt x="250" y="1176"/>
                      <a:pt x="258" y="1176"/>
                      <a:pt x="267" y="1175"/>
                    </a:cubicBezTo>
                    <a:cubicBezTo>
                      <a:pt x="277" y="1173"/>
                      <a:pt x="287" y="1171"/>
                      <a:pt x="297" y="1170"/>
                    </a:cubicBezTo>
                    <a:cubicBezTo>
                      <a:pt x="321" y="1169"/>
                      <a:pt x="346" y="1169"/>
                      <a:pt x="371" y="1169"/>
                    </a:cubicBezTo>
                    <a:cubicBezTo>
                      <a:pt x="373" y="1169"/>
                      <a:pt x="375" y="1169"/>
                      <a:pt x="376" y="1169"/>
                    </a:cubicBezTo>
                    <a:cubicBezTo>
                      <a:pt x="387" y="1171"/>
                      <a:pt x="398" y="1173"/>
                      <a:pt x="410" y="1174"/>
                    </a:cubicBezTo>
                    <a:cubicBezTo>
                      <a:pt x="418" y="1175"/>
                      <a:pt x="427" y="1175"/>
                      <a:pt x="436" y="1176"/>
                    </a:cubicBezTo>
                    <a:cubicBezTo>
                      <a:pt x="444" y="1177"/>
                      <a:pt x="445" y="1177"/>
                      <a:pt x="447" y="1169"/>
                    </a:cubicBezTo>
                    <a:cubicBezTo>
                      <a:pt x="451" y="1152"/>
                      <a:pt x="448" y="1145"/>
                      <a:pt x="434" y="1135"/>
                    </a:cubicBezTo>
                    <a:cubicBezTo>
                      <a:pt x="432" y="1134"/>
                      <a:pt x="430" y="1133"/>
                      <a:pt x="429" y="1132"/>
                    </a:cubicBezTo>
                    <a:cubicBezTo>
                      <a:pt x="423" y="1123"/>
                      <a:pt x="413" y="1120"/>
                      <a:pt x="403" y="1117"/>
                    </a:cubicBezTo>
                    <a:cubicBezTo>
                      <a:pt x="398" y="1116"/>
                      <a:pt x="394" y="1114"/>
                      <a:pt x="389" y="1113"/>
                    </a:cubicBezTo>
                    <a:cubicBezTo>
                      <a:pt x="389" y="1112"/>
                      <a:pt x="389" y="1111"/>
                      <a:pt x="389" y="1111"/>
                    </a:cubicBezTo>
                    <a:cubicBezTo>
                      <a:pt x="398" y="1111"/>
                      <a:pt x="407" y="1112"/>
                      <a:pt x="416" y="1113"/>
                    </a:cubicBezTo>
                    <a:cubicBezTo>
                      <a:pt x="419" y="1114"/>
                      <a:pt x="421" y="1114"/>
                      <a:pt x="423" y="1110"/>
                    </a:cubicBezTo>
                    <a:cubicBezTo>
                      <a:pt x="426" y="1106"/>
                      <a:pt x="430" y="1103"/>
                      <a:pt x="433" y="1100"/>
                    </a:cubicBezTo>
                    <a:cubicBezTo>
                      <a:pt x="437" y="1097"/>
                      <a:pt x="441" y="1095"/>
                      <a:pt x="444" y="1092"/>
                    </a:cubicBezTo>
                    <a:cubicBezTo>
                      <a:pt x="453" y="1084"/>
                      <a:pt x="452" y="1078"/>
                      <a:pt x="443" y="1069"/>
                    </a:cubicBezTo>
                    <a:cubicBezTo>
                      <a:pt x="423" y="1053"/>
                      <a:pt x="402" y="1041"/>
                      <a:pt x="377" y="1035"/>
                    </a:cubicBezTo>
                    <a:cubicBezTo>
                      <a:pt x="374" y="1034"/>
                      <a:pt x="370" y="1033"/>
                      <a:pt x="366" y="1032"/>
                    </a:cubicBezTo>
                    <a:cubicBezTo>
                      <a:pt x="366" y="1031"/>
                      <a:pt x="366" y="1030"/>
                      <a:pt x="366" y="1030"/>
                    </a:cubicBezTo>
                    <a:cubicBezTo>
                      <a:pt x="383" y="1027"/>
                      <a:pt x="400" y="1028"/>
                      <a:pt x="416" y="1038"/>
                    </a:cubicBezTo>
                    <a:cubicBezTo>
                      <a:pt x="415" y="1029"/>
                      <a:pt x="420" y="1023"/>
                      <a:pt x="427" y="1018"/>
                    </a:cubicBezTo>
                    <a:cubicBezTo>
                      <a:pt x="434" y="1013"/>
                      <a:pt x="440" y="1008"/>
                      <a:pt x="446" y="1001"/>
                    </a:cubicBezTo>
                    <a:cubicBezTo>
                      <a:pt x="452" y="995"/>
                      <a:pt x="450" y="987"/>
                      <a:pt x="442" y="983"/>
                    </a:cubicBezTo>
                    <a:cubicBezTo>
                      <a:pt x="430" y="978"/>
                      <a:pt x="417" y="973"/>
                      <a:pt x="405" y="967"/>
                    </a:cubicBezTo>
                    <a:cubicBezTo>
                      <a:pt x="403" y="966"/>
                      <a:pt x="400" y="965"/>
                      <a:pt x="397" y="964"/>
                    </a:cubicBezTo>
                    <a:cubicBezTo>
                      <a:pt x="398" y="963"/>
                      <a:pt x="398" y="962"/>
                      <a:pt x="398" y="961"/>
                    </a:cubicBezTo>
                    <a:cubicBezTo>
                      <a:pt x="413" y="965"/>
                      <a:pt x="427" y="969"/>
                      <a:pt x="442" y="97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94"/>
              <p:cNvSpPr/>
              <p:nvPr/>
            </p:nvSpPr>
            <p:spPr bwMode="auto">
              <a:xfrm>
                <a:off x="4297363" y="101600"/>
                <a:ext cx="38100" cy="46038"/>
              </a:xfrm>
              <a:custGeom>
                <a:avLst/>
                <a:gdLst>
                  <a:gd name="T0" fmla="*/ 14 w 14"/>
                  <a:gd name="T1" fmla="*/ 3 h 17"/>
                  <a:gd name="T2" fmla="*/ 8 w 14"/>
                  <a:gd name="T3" fmla="*/ 14 h 17"/>
                  <a:gd name="T4" fmla="*/ 4 w 14"/>
                  <a:gd name="T5" fmla="*/ 16 h 17"/>
                  <a:gd name="T6" fmla="*/ 0 w 14"/>
                  <a:gd name="T7" fmla="*/ 11 h 17"/>
                  <a:gd name="T8" fmla="*/ 8 w 14"/>
                  <a:gd name="T9" fmla="*/ 0 h 17"/>
                  <a:gd name="T10" fmla="*/ 14 w 14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4" y="3"/>
                    </a:moveTo>
                    <a:cubicBezTo>
                      <a:pt x="12" y="8"/>
                      <a:pt x="10" y="11"/>
                      <a:pt x="8" y="14"/>
                    </a:cubicBezTo>
                    <a:cubicBezTo>
                      <a:pt x="7" y="16"/>
                      <a:pt x="5" y="17"/>
                      <a:pt x="4" y="16"/>
                    </a:cubicBezTo>
                    <a:cubicBezTo>
                      <a:pt x="2" y="15"/>
                      <a:pt x="0" y="12"/>
                      <a:pt x="0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0"/>
                      <a:pt x="12" y="2"/>
                      <a:pt x="14" y="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95"/>
              <p:cNvSpPr/>
              <p:nvPr/>
            </p:nvSpPr>
            <p:spPr bwMode="auto">
              <a:xfrm>
                <a:off x="4300538" y="1431925"/>
                <a:ext cx="41275" cy="42863"/>
              </a:xfrm>
              <a:custGeom>
                <a:avLst/>
                <a:gdLst>
                  <a:gd name="T0" fmla="*/ 15 w 15"/>
                  <a:gd name="T1" fmla="*/ 0 h 16"/>
                  <a:gd name="T2" fmla="*/ 4 w 15"/>
                  <a:gd name="T3" fmla="*/ 16 h 16"/>
                  <a:gd name="T4" fmla="*/ 15 w 15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6">
                    <a:moveTo>
                      <a:pt x="15" y="0"/>
                    </a:moveTo>
                    <a:cubicBezTo>
                      <a:pt x="15" y="7"/>
                      <a:pt x="11" y="14"/>
                      <a:pt x="4" y="16"/>
                    </a:cubicBezTo>
                    <a:cubicBezTo>
                      <a:pt x="0" y="11"/>
                      <a:pt x="6" y="1"/>
                      <a:pt x="1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96"/>
              <p:cNvSpPr/>
              <p:nvPr/>
            </p:nvSpPr>
            <p:spPr bwMode="auto">
              <a:xfrm>
                <a:off x="4305301" y="3175"/>
                <a:ext cx="30163" cy="42863"/>
              </a:xfrm>
              <a:custGeom>
                <a:avLst/>
                <a:gdLst>
                  <a:gd name="T0" fmla="*/ 11 w 11"/>
                  <a:gd name="T1" fmla="*/ 2 h 16"/>
                  <a:gd name="T2" fmla="*/ 6 w 11"/>
                  <a:gd name="T3" fmla="*/ 13 h 16"/>
                  <a:gd name="T4" fmla="*/ 2 w 11"/>
                  <a:gd name="T5" fmla="*/ 16 h 16"/>
                  <a:gd name="T6" fmla="*/ 1 w 11"/>
                  <a:gd name="T7" fmla="*/ 11 h 16"/>
                  <a:gd name="T8" fmla="*/ 8 w 11"/>
                  <a:gd name="T9" fmla="*/ 0 h 16"/>
                  <a:gd name="T10" fmla="*/ 11 w 11"/>
                  <a:gd name="T1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6">
                    <a:moveTo>
                      <a:pt x="11" y="2"/>
                    </a:moveTo>
                    <a:cubicBezTo>
                      <a:pt x="9" y="6"/>
                      <a:pt x="8" y="10"/>
                      <a:pt x="6" y="13"/>
                    </a:cubicBezTo>
                    <a:cubicBezTo>
                      <a:pt x="5" y="15"/>
                      <a:pt x="3" y="15"/>
                      <a:pt x="2" y="16"/>
                    </a:cubicBezTo>
                    <a:cubicBezTo>
                      <a:pt x="1" y="14"/>
                      <a:pt x="0" y="12"/>
                      <a:pt x="1" y="11"/>
                    </a:cubicBezTo>
                    <a:cubicBezTo>
                      <a:pt x="3" y="7"/>
                      <a:pt x="5" y="4"/>
                      <a:pt x="8" y="0"/>
                    </a:cubicBezTo>
                    <a:cubicBezTo>
                      <a:pt x="9" y="1"/>
                      <a:pt x="10" y="2"/>
                      <a:pt x="11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Freeform 97"/>
              <p:cNvSpPr/>
              <p:nvPr/>
            </p:nvSpPr>
            <p:spPr bwMode="auto">
              <a:xfrm>
                <a:off x="4303713" y="1393825"/>
                <a:ext cx="26988" cy="39688"/>
              </a:xfrm>
              <a:custGeom>
                <a:avLst/>
                <a:gdLst>
                  <a:gd name="T0" fmla="*/ 10 w 10"/>
                  <a:gd name="T1" fmla="*/ 2 h 15"/>
                  <a:gd name="T2" fmla="*/ 5 w 10"/>
                  <a:gd name="T3" fmla="*/ 14 h 15"/>
                  <a:gd name="T4" fmla="*/ 2 w 10"/>
                  <a:gd name="T5" fmla="*/ 15 h 15"/>
                  <a:gd name="T6" fmla="*/ 0 w 10"/>
                  <a:gd name="T7" fmla="*/ 12 h 15"/>
                  <a:gd name="T8" fmla="*/ 7 w 10"/>
                  <a:gd name="T9" fmla="*/ 0 h 15"/>
                  <a:gd name="T10" fmla="*/ 10 w 10"/>
                  <a:gd name="T1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5">
                    <a:moveTo>
                      <a:pt x="10" y="2"/>
                    </a:moveTo>
                    <a:cubicBezTo>
                      <a:pt x="8" y="6"/>
                      <a:pt x="7" y="10"/>
                      <a:pt x="5" y="14"/>
                    </a:cubicBezTo>
                    <a:cubicBezTo>
                      <a:pt x="4" y="14"/>
                      <a:pt x="2" y="15"/>
                      <a:pt x="2" y="15"/>
                    </a:cubicBezTo>
                    <a:cubicBezTo>
                      <a:pt x="1" y="14"/>
                      <a:pt x="0" y="12"/>
                      <a:pt x="0" y="12"/>
                    </a:cubicBezTo>
                    <a:cubicBezTo>
                      <a:pt x="2" y="8"/>
                      <a:pt x="4" y="4"/>
                      <a:pt x="7" y="0"/>
                    </a:cubicBezTo>
                    <a:cubicBezTo>
                      <a:pt x="8" y="1"/>
                      <a:pt x="9" y="1"/>
                      <a:pt x="10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" name="Freeform 98"/>
              <p:cNvSpPr/>
              <p:nvPr/>
            </p:nvSpPr>
            <p:spPr bwMode="auto">
              <a:xfrm>
                <a:off x="4300538" y="631825"/>
                <a:ext cx="19050" cy="33338"/>
              </a:xfrm>
              <a:custGeom>
                <a:avLst/>
                <a:gdLst>
                  <a:gd name="T0" fmla="*/ 7 w 7"/>
                  <a:gd name="T1" fmla="*/ 2 h 12"/>
                  <a:gd name="T2" fmla="*/ 3 w 7"/>
                  <a:gd name="T3" fmla="*/ 12 h 12"/>
                  <a:gd name="T4" fmla="*/ 0 w 7"/>
                  <a:gd name="T5" fmla="*/ 10 h 12"/>
                  <a:gd name="T6" fmla="*/ 5 w 7"/>
                  <a:gd name="T7" fmla="*/ 0 h 12"/>
                  <a:gd name="T8" fmla="*/ 7 w 7"/>
                  <a:gd name="T9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cubicBezTo>
                      <a:pt x="6" y="5"/>
                      <a:pt x="4" y="8"/>
                      <a:pt x="3" y="12"/>
                    </a:cubicBezTo>
                    <a:cubicBezTo>
                      <a:pt x="2" y="11"/>
                      <a:pt x="0" y="10"/>
                      <a:pt x="0" y="10"/>
                    </a:cubicBezTo>
                    <a:cubicBezTo>
                      <a:pt x="2" y="7"/>
                      <a:pt x="3" y="3"/>
                      <a:pt x="5" y="0"/>
                    </a:cubicBezTo>
                    <a:cubicBezTo>
                      <a:pt x="6" y="1"/>
                      <a:pt x="7" y="1"/>
                      <a:pt x="7" y="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Freeform 107"/>
              <p:cNvSpPr/>
              <p:nvPr/>
            </p:nvSpPr>
            <p:spPr bwMode="auto">
              <a:xfrm>
                <a:off x="4875213" y="3832225"/>
                <a:ext cx="246063" cy="514350"/>
              </a:xfrm>
              <a:custGeom>
                <a:avLst/>
                <a:gdLst>
                  <a:gd name="T0" fmla="*/ 50 w 91"/>
                  <a:gd name="T1" fmla="*/ 28 h 190"/>
                  <a:gd name="T2" fmla="*/ 48 w 91"/>
                  <a:gd name="T3" fmla="*/ 25 h 190"/>
                  <a:gd name="T4" fmla="*/ 15 w 91"/>
                  <a:gd name="T5" fmla="*/ 10 h 190"/>
                  <a:gd name="T6" fmla="*/ 7 w 91"/>
                  <a:gd name="T7" fmla="*/ 31 h 190"/>
                  <a:gd name="T8" fmla="*/ 21 w 91"/>
                  <a:gd name="T9" fmla="*/ 54 h 190"/>
                  <a:gd name="T10" fmla="*/ 41 w 91"/>
                  <a:gd name="T11" fmla="*/ 108 h 190"/>
                  <a:gd name="T12" fmla="*/ 39 w 91"/>
                  <a:gd name="T13" fmla="*/ 152 h 190"/>
                  <a:gd name="T14" fmla="*/ 39 w 91"/>
                  <a:gd name="T15" fmla="*/ 165 h 190"/>
                  <a:gd name="T16" fmla="*/ 57 w 91"/>
                  <a:gd name="T17" fmla="*/ 174 h 190"/>
                  <a:gd name="T18" fmla="*/ 79 w 91"/>
                  <a:gd name="T19" fmla="*/ 141 h 190"/>
                  <a:gd name="T20" fmla="*/ 73 w 91"/>
                  <a:gd name="T21" fmla="*/ 71 h 190"/>
                  <a:gd name="T22" fmla="*/ 62 w 91"/>
                  <a:gd name="T23" fmla="*/ 32 h 190"/>
                  <a:gd name="T24" fmla="*/ 61 w 91"/>
                  <a:gd name="T25" fmla="*/ 26 h 190"/>
                  <a:gd name="T26" fmla="*/ 64 w 91"/>
                  <a:gd name="T27" fmla="*/ 26 h 190"/>
                  <a:gd name="T28" fmla="*/ 70 w 91"/>
                  <a:gd name="T29" fmla="*/ 38 h 190"/>
                  <a:gd name="T30" fmla="*/ 87 w 91"/>
                  <a:gd name="T31" fmla="*/ 107 h 190"/>
                  <a:gd name="T32" fmla="*/ 77 w 91"/>
                  <a:gd name="T33" fmla="*/ 164 h 190"/>
                  <a:gd name="T34" fmla="*/ 61 w 91"/>
                  <a:gd name="T35" fmla="*/ 180 h 190"/>
                  <a:gd name="T36" fmla="*/ 29 w 91"/>
                  <a:gd name="T37" fmla="*/ 162 h 190"/>
                  <a:gd name="T38" fmla="*/ 31 w 91"/>
                  <a:gd name="T39" fmla="*/ 128 h 190"/>
                  <a:gd name="T40" fmla="*/ 26 w 91"/>
                  <a:gd name="T41" fmla="*/ 81 h 190"/>
                  <a:gd name="T42" fmla="*/ 12 w 91"/>
                  <a:gd name="T43" fmla="*/ 55 h 190"/>
                  <a:gd name="T44" fmla="*/ 0 w 91"/>
                  <a:gd name="T45" fmla="*/ 23 h 190"/>
                  <a:gd name="T46" fmla="*/ 8 w 91"/>
                  <a:gd name="T47" fmla="*/ 8 h 190"/>
                  <a:gd name="T48" fmla="*/ 46 w 91"/>
                  <a:gd name="T49" fmla="*/ 12 h 190"/>
                  <a:gd name="T50" fmla="*/ 50 w 91"/>
                  <a:gd name="T51" fmla="*/ 28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1" h="190">
                    <a:moveTo>
                      <a:pt x="50" y="28"/>
                    </a:moveTo>
                    <a:cubicBezTo>
                      <a:pt x="49" y="27"/>
                      <a:pt x="49" y="26"/>
                      <a:pt x="48" y="25"/>
                    </a:cubicBezTo>
                    <a:cubicBezTo>
                      <a:pt x="43" y="11"/>
                      <a:pt x="29" y="5"/>
                      <a:pt x="15" y="10"/>
                    </a:cubicBezTo>
                    <a:cubicBezTo>
                      <a:pt x="7" y="14"/>
                      <a:pt x="3" y="21"/>
                      <a:pt x="7" y="31"/>
                    </a:cubicBezTo>
                    <a:cubicBezTo>
                      <a:pt x="11" y="40"/>
                      <a:pt x="15" y="48"/>
                      <a:pt x="21" y="54"/>
                    </a:cubicBezTo>
                    <a:cubicBezTo>
                      <a:pt x="35" y="70"/>
                      <a:pt x="40" y="89"/>
                      <a:pt x="41" y="108"/>
                    </a:cubicBezTo>
                    <a:cubicBezTo>
                      <a:pt x="41" y="123"/>
                      <a:pt x="40" y="137"/>
                      <a:pt x="39" y="152"/>
                    </a:cubicBezTo>
                    <a:cubicBezTo>
                      <a:pt x="39" y="156"/>
                      <a:pt x="39" y="161"/>
                      <a:pt x="39" y="165"/>
                    </a:cubicBezTo>
                    <a:cubicBezTo>
                      <a:pt x="41" y="174"/>
                      <a:pt x="48" y="179"/>
                      <a:pt x="57" y="174"/>
                    </a:cubicBezTo>
                    <a:cubicBezTo>
                      <a:pt x="70" y="167"/>
                      <a:pt x="76" y="155"/>
                      <a:pt x="79" y="141"/>
                    </a:cubicBezTo>
                    <a:cubicBezTo>
                      <a:pt x="85" y="117"/>
                      <a:pt x="79" y="94"/>
                      <a:pt x="73" y="71"/>
                    </a:cubicBezTo>
                    <a:cubicBezTo>
                      <a:pt x="69" y="58"/>
                      <a:pt x="66" y="45"/>
                      <a:pt x="62" y="32"/>
                    </a:cubicBezTo>
                    <a:cubicBezTo>
                      <a:pt x="61" y="30"/>
                      <a:pt x="62" y="28"/>
                      <a:pt x="61" y="26"/>
                    </a:cubicBezTo>
                    <a:cubicBezTo>
                      <a:pt x="62" y="26"/>
                      <a:pt x="63" y="26"/>
                      <a:pt x="64" y="26"/>
                    </a:cubicBezTo>
                    <a:cubicBezTo>
                      <a:pt x="66" y="30"/>
                      <a:pt x="69" y="34"/>
                      <a:pt x="70" y="38"/>
                    </a:cubicBezTo>
                    <a:cubicBezTo>
                      <a:pt x="76" y="61"/>
                      <a:pt x="83" y="84"/>
                      <a:pt x="87" y="107"/>
                    </a:cubicBezTo>
                    <a:cubicBezTo>
                      <a:pt x="91" y="127"/>
                      <a:pt x="89" y="147"/>
                      <a:pt x="77" y="164"/>
                    </a:cubicBezTo>
                    <a:cubicBezTo>
                      <a:pt x="73" y="170"/>
                      <a:pt x="67" y="176"/>
                      <a:pt x="61" y="180"/>
                    </a:cubicBezTo>
                    <a:cubicBezTo>
                      <a:pt x="45" y="190"/>
                      <a:pt x="30" y="179"/>
                      <a:pt x="29" y="162"/>
                    </a:cubicBezTo>
                    <a:cubicBezTo>
                      <a:pt x="29" y="151"/>
                      <a:pt x="30" y="139"/>
                      <a:pt x="31" y="128"/>
                    </a:cubicBezTo>
                    <a:cubicBezTo>
                      <a:pt x="32" y="112"/>
                      <a:pt x="31" y="96"/>
                      <a:pt x="26" y="81"/>
                    </a:cubicBezTo>
                    <a:cubicBezTo>
                      <a:pt x="23" y="72"/>
                      <a:pt x="17" y="63"/>
                      <a:pt x="12" y="55"/>
                    </a:cubicBezTo>
                    <a:cubicBezTo>
                      <a:pt x="6" y="45"/>
                      <a:pt x="0" y="35"/>
                      <a:pt x="0" y="23"/>
                    </a:cubicBezTo>
                    <a:cubicBezTo>
                      <a:pt x="0" y="16"/>
                      <a:pt x="2" y="11"/>
                      <a:pt x="8" y="8"/>
                    </a:cubicBezTo>
                    <a:cubicBezTo>
                      <a:pt x="17" y="2"/>
                      <a:pt x="36" y="0"/>
                      <a:pt x="46" y="12"/>
                    </a:cubicBezTo>
                    <a:cubicBezTo>
                      <a:pt x="50" y="16"/>
                      <a:pt x="51" y="21"/>
                      <a:pt x="50" y="28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08"/>
              <p:cNvSpPr>
                <a:spLocks noEditPoints="1"/>
              </p:cNvSpPr>
              <p:nvPr/>
            </p:nvSpPr>
            <p:spPr bwMode="auto">
              <a:xfrm>
                <a:off x="4791076" y="4602163"/>
                <a:ext cx="249238" cy="314325"/>
              </a:xfrm>
              <a:custGeom>
                <a:avLst/>
                <a:gdLst>
                  <a:gd name="T0" fmla="*/ 61 w 92"/>
                  <a:gd name="T1" fmla="*/ 0 h 116"/>
                  <a:gd name="T2" fmla="*/ 71 w 92"/>
                  <a:gd name="T3" fmla="*/ 5 h 116"/>
                  <a:gd name="T4" fmla="*/ 78 w 92"/>
                  <a:gd name="T5" fmla="*/ 80 h 116"/>
                  <a:gd name="T6" fmla="*/ 55 w 92"/>
                  <a:gd name="T7" fmla="*/ 107 h 116"/>
                  <a:gd name="T8" fmla="*/ 18 w 92"/>
                  <a:gd name="T9" fmla="*/ 114 h 116"/>
                  <a:gd name="T10" fmla="*/ 6 w 92"/>
                  <a:gd name="T11" fmla="*/ 88 h 116"/>
                  <a:gd name="T12" fmla="*/ 19 w 92"/>
                  <a:gd name="T13" fmla="*/ 68 h 116"/>
                  <a:gd name="T14" fmla="*/ 43 w 92"/>
                  <a:gd name="T15" fmla="*/ 18 h 116"/>
                  <a:gd name="T16" fmla="*/ 61 w 92"/>
                  <a:gd name="T17" fmla="*/ 0 h 116"/>
                  <a:gd name="T18" fmla="*/ 81 w 92"/>
                  <a:gd name="T19" fmla="*/ 47 h 116"/>
                  <a:gd name="T20" fmla="*/ 74 w 92"/>
                  <a:gd name="T21" fmla="*/ 18 h 116"/>
                  <a:gd name="T22" fmla="*/ 62 w 92"/>
                  <a:gd name="T23" fmla="*/ 3 h 116"/>
                  <a:gd name="T24" fmla="*/ 49 w 92"/>
                  <a:gd name="T25" fmla="*/ 17 h 116"/>
                  <a:gd name="T26" fmla="*/ 48 w 92"/>
                  <a:gd name="T27" fmla="*/ 19 h 116"/>
                  <a:gd name="T28" fmla="*/ 21 w 92"/>
                  <a:gd name="T29" fmla="*/ 74 h 116"/>
                  <a:gd name="T30" fmla="*/ 11 w 92"/>
                  <a:gd name="T31" fmla="*/ 89 h 116"/>
                  <a:gd name="T32" fmla="*/ 21 w 92"/>
                  <a:gd name="T33" fmla="*/ 110 h 116"/>
                  <a:gd name="T34" fmla="*/ 59 w 92"/>
                  <a:gd name="T35" fmla="*/ 97 h 116"/>
                  <a:gd name="T36" fmla="*/ 81 w 92"/>
                  <a:gd name="T37" fmla="*/ 4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2" h="116">
                    <a:moveTo>
                      <a:pt x="61" y="0"/>
                    </a:moveTo>
                    <a:cubicBezTo>
                      <a:pt x="64" y="2"/>
                      <a:pt x="68" y="3"/>
                      <a:pt x="71" y="5"/>
                    </a:cubicBezTo>
                    <a:cubicBezTo>
                      <a:pt x="89" y="28"/>
                      <a:pt x="92" y="54"/>
                      <a:pt x="78" y="80"/>
                    </a:cubicBezTo>
                    <a:cubicBezTo>
                      <a:pt x="72" y="91"/>
                      <a:pt x="66" y="101"/>
                      <a:pt x="55" y="107"/>
                    </a:cubicBezTo>
                    <a:cubicBezTo>
                      <a:pt x="44" y="114"/>
                      <a:pt x="31" y="116"/>
                      <a:pt x="18" y="114"/>
                    </a:cubicBezTo>
                    <a:cubicBezTo>
                      <a:pt x="5" y="111"/>
                      <a:pt x="0" y="100"/>
                      <a:pt x="6" y="88"/>
                    </a:cubicBezTo>
                    <a:cubicBezTo>
                      <a:pt x="9" y="81"/>
                      <a:pt x="15" y="75"/>
                      <a:pt x="19" y="68"/>
                    </a:cubicBezTo>
                    <a:cubicBezTo>
                      <a:pt x="31" y="54"/>
                      <a:pt x="38" y="37"/>
                      <a:pt x="43" y="18"/>
                    </a:cubicBezTo>
                    <a:cubicBezTo>
                      <a:pt x="45" y="6"/>
                      <a:pt x="51" y="1"/>
                      <a:pt x="61" y="0"/>
                    </a:cubicBezTo>
                    <a:moveTo>
                      <a:pt x="81" y="47"/>
                    </a:moveTo>
                    <a:cubicBezTo>
                      <a:pt x="79" y="38"/>
                      <a:pt x="76" y="28"/>
                      <a:pt x="74" y="18"/>
                    </a:cubicBezTo>
                    <a:cubicBezTo>
                      <a:pt x="73" y="10"/>
                      <a:pt x="67" y="4"/>
                      <a:pt x="62" y="3"/>
                    </a:cubicBezTo>
                    <a:cubicBezTo>
                      <a:pt x="56" y="3"/>
                      <a:pt x="51" y="8"/>
                      <a:pt x="49" y="17"/>
                    </a:cubicBezTo>
                    <a:cubicBezTo>
                      <a:pt x="48" y="18"/>
                      <a:pt x="48" y="19"/>
                      <a:pt x="48" y="19"/>
                    </a:cubicBezTo>
                    <a:cubicBezTo>
                      <a:pt x="44" y="40"/>
                      <a:pt x="35" y="58"/>
                      <a:pt x="21" y="74"/>
                    </a:cubicBezTo>
                    <a:cubicBezTo>
                      <a:pt x="18" y="79"/>
                      <a:pt x="14" y="83"/>
                      <a:pt x="11" y="89"/>
                    </a:cubicBezTo>
                    <a:cubicBezTo>
                      <a:pt x="5" y="99"/>
                      <a:pt x="9" y="108"/>
                      <a:pt x="21" y="110"/>
                    </a:cubicBezTo>
                    <a:cubicBezTo>
                      <a:pt x="35" y="111"/>
                      <a:pt x="49" y="108"/>
                      <a:pt x="59" y="97"/>
                    </a:cubicBezTo>
                    <a:cubicBezTo>
                      <a:pt x="72" y="84"/>
                      <a:pt x="80" y="67"/>
                      <a:pt x="81" y="47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109"/>
              <p:cNvSpPr/>
              <p:nvPr/>
            </p:nvSpPr>
            <p:spPr bwMode="auto">
              <a:xfrm>
                <a:off x="4641851" y="3517900"/>
                <a:ext cx="195263" cy="230188"/>
              </a:xfrm>
              <a:custGeom>
                <a:avLst/>
                <a:gdLst>
                  <a:gd name="T0" fmla="*/ 58 w 72"/>
                  <a:gd name="T1" fmla="*/ 39 h 85"/>
                  <a:gd name="T2" fmla="*/ 46 w 72"/>
                  <a:gd name="T3" fmla="*/ 24 h 85"/>
                  <a:gd name="T4" fmla="*/ 15 w 72"/>
                  <a:gd name="T5" fmla="*/ 8 h 85"/>
                  <a:gd name="T6" fmla="*/ 8 w 72"/>
                  <a:gd name="T7" fmla="*/ 16 h 85"/>
                  <a:gd name="T8" fmla="*/ 43 w 72"/>
                  <a:gd name="T9" fmla="*/ 72 h 85"/>
                  <a:gd name="T10" fmla="*/ 52 w 72"/>
                  <a:gd name="T11" fmla="*/ 76 h 85"/>
                  <a:gd name="T12" fmla="*/ 66 w 72"/>
                  <a:gd name="T13" fmla="*/ 65 h 85"/>
                  <a:gd name="T14" fmla="*/ 65 w 72"/>
                  <a:gd name="T15" fmla="*/ 56 h 85"/>
                  <a:gd name="T16" fmla="*/ 67 w 72"/>
                  <a:gd name="T17" fmla="*/ 47 h 85"/>
                  <a:gd name="T18" fmla="*/ 70 w 72"/>
                  <a:gd name="T19" fmla="*/ 53 h 85"/>
                  <a:gd name="T20" fmla="*/ 71 w 72"/>
                  <a:gd name="T21" fmla="*/ 71 h 85"/>
                  <a:gd name="T22" fmla="*/ 51 w 72"/>
                  <a:gd name="T23" fmla="*/ 81 h 85"/>
                  <a:gd name="T24" fmla="*/ 5 w 72"/>
                  <a:gd name="T25" fmla="*/ 31 h 85"/>
                  <a:gd name="T26" fmla="*/ 2 w 72"/>
                  <a:gd name="T27" fmla="*/ 16 h 85"/>
                  <a:gd name="T28" fmla="*/ 10 w 72"/>
                  <a:gd name="T29" fmla="*/ 3 h 85"/>
                  <a:gd name="T30" fmla="*/ 58 w 72"/>
                  <a:gd name="T31" fmla="*/ 3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2" h="85">
                    <a:moveTo>
                      <a:pt x="58" y="39"/>
                    </a:moveTo>
                    <a:cubicBezTo>
                      <a:pt x="54" y="34"/>
                      <a:pt x="50" y="29"/>
                      <a:pt x="46" y="24"/>
                    </a:cubicBezTo>
                    <a:cubicBezTo>
                      <a:pt x="38" y="15"/>
                      <a:pt x="29" y="8"/>
                      <a:pt x="15" y="8"/>
                    </a:cubicBezTo>
                    <a:cubicBezTo>
                      <a:pt x="9" y="8"/>
                      <a:pt x="7" y="10"/>
                      <a:pt x="8" y="16"/>
                    </a:cubicBezTo>
                    <a:cubicBezTo>
                      <a:pt x="12" y="40"/>
                      <a:pt x="21" y="60"/>
                      <a:pt x="43" y="72"/>
                    </a:cubicBezTo>
                    <a:cubicBezTo>
                      <a:pt x="46" y="73"/>
                      <a:pt x="49" y="75"/>
                      <a:pt x="52" y="76"/>
                    </a:cubicBezTo>
                    <a:cubicBezTo>
                      <a:pt x="62" y="78"/>
                      <a:pt x="66" y="75"/>
                      <a:pt x="66" y="65"/>
                    </a:cubicBezTo>
                    <a:cubicBezTo>
                      <a:pt x="67" y="62"/>
                      <a:pt x="66" y="59"/>
                      <a:pt x="65" y="56"/>
                    </a:cubicBezTo>
                    <a:cubicBezTo>
                      <a:pt x="65" y="53"/>
                      <a:pt x="65" y="50"/>
                      <a:pt x="67" y="47"/>
                    </a:cubicBezTo>
                    <a:cubicBezTo>
                      <a:pt x="68" y="49"/>
                      <a:pt x="70" y="51"/>
                      <a:pt x="70" y="53"/>
                    </a:cubicBezTo>
                    <a:cubicBezTo>
                      <a:pt x="71" y="59"/>
                      <a:pt x="72" y="66"/>
                      <a:pt x="71" y="71"/>
                    </a:cubicBezTo>
                    <a:cubicBezTo>
                      <a:pt x="70" y="81"/>
                      <a:pt x="62" y="85"/>
                      <a:pt x="51" y="81"/>
                    </a:cubicBezTo>
                    <a:cubicBezTo>
                      <a:pt x="26" y="73"/>
                      <a:pt x="12" y="56"/>
                      <a:pt x="5" y="31"/>
                    </a:cubicBezTo>
                    <a:cubicBezTo>
                      <a:pt x="4" y="26"/>
                      <a:pt x="3" y="21"/>
                      <a:pt x="2" y="16"/>
                    </a:cubicBezTo>
                    <a:cubicBezTo>
                      <a:pt x="0" y="10"/>
                      <a:pt x="4" y="4"/>
                      <a:pt x="10" y="3"/>
                    </a:cubicBezTo>
                    <a:cubicBezTo>
                      <a:pt x="31" y="0"/>
                      <a:pt x="57" y="20"/>
                      <a:pt x="58" y="3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110"/>
              <p:cNvSpPr/>
              <p:nvPr/>
            </p:nvSpPr>
            <p:spPr bwMode="auto">
              <a:xfrm>
                <a:off x="4603751" y="4962525"/>
                <a:ext cx="125413" cy="115888"/>
              </a:xfrm>
              <a:custGeom>
                <a:avLst/>
                <a:gdLst>
                  <a:gd name="T0" fmla="*/ 5 w 46"/>
                  <a:gd name="T1" fmla="*/ 14 h 43"/>
                  <a:gd name="T2" fmla="*/ 22 w 46"/>
                  <a:gd name="T3" fmla="*/ 36 h 43"/>
                  <a:gd name="T4" fmla="*/ 37 w 46"/>
                  <a:gd name="T5" fmla="*/ 17 h 43"/>
                  <a:gd name="T6" fmla="*/ 14 w 46"/>
                  <a:gd name="T7" fmla="*/ 6 h 43"/>
                  <a:gd name="T8" fmla="*/ 36 w 46"/>
                  <a:gd name="T9" fmla="*/ 4 h 43"/>
                  <a:gd name="T10" fmla="*/ 39 w 46"/>
                  <a:gd name="T11" fmla="*/ 31 h 43"/>
                  <a:gd name="T12" fmla="*/ 13 w 46"/>
                  <a:gd name="T13" fmla="*/ 38 h 43"/>
                  <a:gd name="T14" fmla="*/ 5 w 46"/>
                  <a:gd name="T15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3">
                    <a:moveTo>
                      <a:pt x="5" y="14"/>
                    </a:moveTo>
                    <a:cubicBezTo>
                      <a:pt x="5" y="27"/>
                      <a:pt x="13" y="36"/>
                      <a:pt x="22" y="36"/>
                    </a:cubicBezTo>
                    <a:cubicBezTo>
                      <a:pt x="29" y="36"/>
                      <a:pt x="37" y="26"/>
                      <a:pt x="37" y="17"/>
                    </a:cubicBezTo>
                    <a:cubicBezTo>
                      <a:pt x="37" y="9"/>
                      <a:pt x="32" y="7"/>
                      <a:pt x="14" y="6"/>
                    </a:cubicBezTo>
                    <a:cubicBezTo>
                      <a:pt x="18" y="0"/>
                      <a:pt x="29" y="0"/>
                      <a:pt x="36" y="4"/>
                    </a:cubicBezTo>
                    <a:cubicBezTo>
                      <a:pt x="44" y="9"/>
                      <a:pt x="46" y="20"/>
                      <a:pt x="39" y="31"/>
                    </a:cubicBezTo>
                    <a:cubicBezTo>
                      <a:pt x="34" y="41"/>
                      <a:pt x="24" y="43"/>
                      <a:pt x="13" y="38"/>
                    </a:cubicBezTo>
                    <a:cubicBezTo>
                      <a:pt x="3" y="33"/>
                      <a:pt x="0" y="25"/>
                      <a:pt x="5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111"/>
              <p:cNvSpPr/>
              <p:nvPr/>
            </p:nvSpPr>
            <p:spPr bwMode="auto">
              <a:xfrm>
                <a:off x="3560763" y="4430713"/>
                <a:ext cx="53975" cy="106363"/>
              </a:xfrm>
              <a:custGeom>
                <a:avLst/>
                <a:gdLst>
                  <a:gd name="T0" fmla="*/ 0 w 20"/>
                  <a:gd name="T1" fmla="*/ 30 h 39"/>
                  <a:gd name="T2" fmla="*/ 12 w 20"/>
                  <a:gd name="T3" fmla="*/ 3 h 39"/>
                  <a:gd name="T4" fmla="*/ 17 w 20"/>
                  <a:gd name="T5" fmla="*/ 0 h 39"/>
                  <a:gd name="T6" fmla="*/ 20 w 20"/>
                  <a:gd name="T7" fmla="*/ 6 h 39"/>
                  <a:gd name="T8" fmla="*/ 10 w 20"/>
                  <a:gd name="T9" fmla="*/ 34 h 39"/>
                  <a:gd name="T10" fmla="*/ 4 w 20"/>
                  <a:gd name="T11" fmla="*/ 39 h 39"/>
                  <a:gd name="T12" fmla="*/ 0 w 20"/>
                  <a:gd name="T13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39">
                    <a:moveTo>
                      <a:pt x="0" y="30"/>
                    </a:moveTo>
                    <a:cubicBezTo>
                      <a:pt x="4" y="21"/>
                      <a:pt x="7" y="12"/>
                      <a:pt x="12" y="3"/>
                    </a:cubicBezTo>
                    <a:cubicBezTo>
                      <a:pt x="12" y="2"/>
                      <a:pt x="15" y="1"/>
                      <a:pt x="17" y="0"/>
                    </a:cubicBezTo>
                    <a:cubicBezTo>
                      <a:pt x="18" y="2"/>
                      <a:pt x="20" y="5"/>
                      <a:pt x="20" y="6"/>
                    </a:cubicBezTo>
                    <a:cubicBezTo>
                      <a:pt x="17" y="16"/>
                      <a:pt x="14" y="25"/>
                      <a:pt x="10" y="34"/>
                    </a:cubicBezTo>
                    <a:cubicBezTo>
                      <a:pt x="9" y="36"/>
                      <a:pt x="6" y="37"/>
                      <a:pt x="4" y="39"/>
                    </a:cubicBezTo>
                    <a:cubicBezTo>
                      <a:pt x="3" y="36"/>
                      <a:pt x="2" y="34"/>
                      <a:pt x="0" y="3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112"/>
              <p:cNvSpPr/>
              <p:nvPr/>
            </p:nvSpPr>
            <p:spPr bwMode="auto">
              <a:xfrm>
                <a:off x="3576638" y="4502150"/>
                <a:ext cx="60325" cy="93663"/>
              </a:xfrm>
              <a:custGeom>
                <a:avLst/>
                <a:gdLst>
                  <a:gd name="T0" fmla="*/ 22 w 22"/>
                  <a:gd name="T1" fmla="*/ 0 h 35"/>
                  <a:gd name="T2" fmla="*/ 19 w 22"/>
                  <a:gd name="T3" fmla="*/ 16 h 35"/>
                  <a:gd name="T4" fmla="*/ 12 w 22"/>
                  <a:gd name="T5" fmla="*/ 32 h 35"/>
                  <a:gd name="T6" fmla="*/ 6 w 22"/>
                  <a:gd name="T7" fmla="*/ 35 h 35"/>
                  <a:gd name="T8" fmla="*/ 2 w 22"/>
                  <a:gd name="T9" fmla="*/ 31 h 35"/>
                  <a:gd name="T10" fmla="*/ 22 w 22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5">
                    <a:moveTo>
                      <a:pt x="22" y="0"/>
                    </a:moveTo>
                    <a:cubicBezTo>
                      <a:pt x="21" y="6"/>
                      <a:pt x="20" y="11"/>
                      <a:pt x="19" y="16"/>
                    </a:cubicBezTo>
                    <a:cubicBezTo>
                      <a:pt x="17" y="21"/>
                      <a:pt x="15" y="27"/>
                      <a:pt x="12" y="32"/>
                    </a:cubicBezTo>
                    <a:cubicBezTo>
                      <a:pt x="11" y="34"/>
                      <a:pt x="8" y="35"/>
                      <a:pt x="6" y="35"/>
                    </a:cubicBezTo>
                    <a:cubicBezTo>
                      <a:pt x="5" y="35"/>
                      <a:pt x="2" y="32"/>
                      <a:pt x="2" y="31"/>
                    </a:cubicBezTo>
                    <a:cubicBezTo>
                      <a:pt x="0" y="22"/>
                      <a:pt x="11" y="4"/>
                      <a:pt x="2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13"/>
              <p:cNvSpPr/>
              <p:nvPr/>
            </p:nvSpPr>
            <p:spPr bwMode="auto">
              <a:xfrm>
                <a:off x="3814763" y="4886325"/>
                <a:ext cx="26988" cy="100013"/>
              </a:xfrm>
              <a:custGeom>
                <a:avLst/>
                <a:gdLst>
                  <a:gd name="T0" fmla="*/ 10 w 10"/>
                  <a:gd name="T1" fmla="*/ 10 h 37"/>
                  <a:gd name="T2" fmla="*/ 7 w 10"/>
                  <a:gd name="T3" fmla="*/ 32 h 37"/>
                  <a:gd name="T4" fmla="*/ 4 w 10"/>
                  <a:gd name="T5" fmla="*/ 37 h 37"/>
                  <a:gd name="T6" fmla="*/ 0 w 10"/>
                  <a:gd name="T7" fmla="*/ 33 h 37"/>
                  <a:gd name="T8" fmla="*/ 0 w 10"/>
                  <a:gd name="T9" fmla="*/ 20 h 37"/>
                  <a:gd name="T10" fmla="*/ 4 w 10"/>
                  <a:gd name="T11" fmla="*/ 5 h 37"/>
                  <a:gd name="T12" fmla="*/ 7 w 10"/>
                  <a:gd name="T13" fmla="*/ 0 h 37"/>
                  <a:gd name="T14" fmla="*/ 10 w 10"/>
                  <a:gd name="T15" fmla="*/ 6 h 37"/>
                  <a:gd name="T16" fmla="*/ 10 w 10"/>
                  <a:gd name="T17" fmla="*/ 1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7">
                    <a:moveTo>
                      <a:pt x="10" y="10"/>
                    </a:moveTo>
                    <a:cubicBezTo>
                      <a:pt x="9" y="17"/>
                      <a:pt x="9" y="25"/>
                      <a:pt x="7" y="32"/>
                    </a:cubicBezTo>
                    <a:cubicBezTo>
                      <a:pt x="7" y="34"/>
                      <a:pt x="5" y="35"/>
                      <a:pt x="4" y="37"/>
                    </a:cubicBezTo>
                    <a:cubicBezTo>
                      <a:pt x="3" y="36"/>
                      <a:pt x="0" y="34"/>
                      <a:pt x="0" y="33"/>
                    </a:cubicBezTo>
                    <a:cubicBezTo>
                      <a:pt x="0" y="29"/>
                      <a:pt x="0" y="24"/>
                      <a:pt x="0" y="20"/>
                    </a:cubicBezTo>
                    <a:cubicBezTo>
                      <a:pt x="1" y="15"/>
                      <a:pt x="2" y="10"/>
                      <a:pt x="4" y="5"/>
                    </a:cubicBezTo>
                    <a:cubicBezTo>
                      <a:pt x="4" y="3"/>
                      <a:pt x="6" y="2"/>
                      <a:pt x="7" y="0"/>
                    </a:cubicBezTo>
                    <a:cubicBezTo>
                      <a:pt x="8" y="2"/>
                      <a:pt x="9" y="4"/>
                      <a:pt x="10" y="6"/>
                    </a:cubicBezTo>
                    <a:cubicBezTo>
                      <a:pt x="10" y="7"/>
                      <a:pt x="10" y="8"/>
                      <a:pt x="10" y="1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114"/>
              <p:cNvSpPr/>
              <p:nvPr/>
            </p:nvSpPr>
            <p:spPr bwMode="auto">
              <a:xfrm>
                <a:off x="3595688" y="4572000"/>
                <a:ext cx="57150" cy="92075"/>
              </a:xfrm>
              <a:custGeom>
                <a:avLst/>
                <a:gdLst>
                  <a:gd name="T0" fmla="*/ 6 w 21"/>
                  <a:gd name="T1" fmla="*/ 34 h 34"/>
                  <a:gd name="T2" fmla="*/ 18 w 21"/>
                  <a:gd name="T3" fmla="*/ 0 h 34"/>
                  <a:gd name="T4" fmla="*/ 6 w 21"/>
                  <a:gd name="T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34">
                    <a:moveTo>
                      <a:pt x="6" y="34"/>
                    </a:moveTo>
                    <a:cubicBezTo>
                      <a:pt x="0" y="26"/>
                      <a:pt x="7" y="7"/>
                      <a:pt x="18" y="0"/>
                    </a:cubicBezTo>
                    <a:cubicBezTo>
                      <a:pt x="21" y="7"/>
                      <a:pt x="14" y="28"/>
                      <a:pt x="6" y="3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115"/>
              <p:cNvSpPr/>
              <p:nvPr/>
            </p:nvSpPr>
            <p:spPr bwMode="auto">
              <a:xfrm>
                <a:off x="3848101" y="4908550"/>
                <a:ext cx="31750" cy="96838"/>
              </a:xfrm>
              <a:custGeom>
                <a:avLst/>
                <a:gdLst>
                  <a:gd name="T0" fmla="*/ 3 w 12"/>
                  <a:gd name="T1" fmla="*/ 36 h 36"/>
                  <a:gd name="T2" fmla="*/ 0 w 12"/>
                  <a:gd name="T3" fmla="*/ 25 h 36"/>
                  <a:gd name="T4" fmla="*/ 6 w 12"/>
                  <a:gd name="T5" fmla="*/ 3 h 36"/>
                  <a:gd name="T6" fmla="*/ 10 w 12"/>
                  <a:gd name="T7" fmla="*/ 0 h 36"/>
                  <a:gd name="T8" fmla="*/ 12 w 12"/>
                  <a:gd name="T9" fmla="*/ 4 h 36"/>
                  <a:gd name="T10" fmla="*/ 6 w 12"/>
                  <a:gd name="T11" fmla="*/ 35 h 36"/>
                  <a:gd name="T12" fmla="*/ 3 w 12"/>
                  <a:gd name="T1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6">
                    <a:moveTo>
                      <a:pt x="3" y="36"/>
                    </a:moveTo>
                    <a:cubicBezTo>
                      <a:pt x="2" y="32"/>
                      <a:pt x="0" y="28"/>
                      <a:pt x="0" y="25"/>
                    </a:cubicBezTo>
                    <a:cubicBezTo>
                      <a:pt x="1" y="18"/>
                      <a:pt x="4" y="10"/>
                      <a:pt x="6" y="3"/>
                    </a:cubicBezTo>
                    <a:cubicBezTo>
                      <a:pt x="6" y="2"/>
                      <a:pt x="9" y="1"/>
                      <a:pt x="10" y="0"/>
                    </a:cubicBezTo>
                    <a:cubicBezTo>
                      <a:pt x="11" y="1"/>
                      <a:pt x="12" y="3"/>
                      <a:pt x="12" y="4"/>
                    </a:cubicBezTo>
                    <a:cubicBezTo>
                      <a:pt x="12" y="15"/>
                      <a:pt x="10" y="25"/>
                      <a:pt x="6" y="35"/>
                    </a:cubicBezTo>
                    <a:cubicBezTo>
                      <a:pt x="5" y="35"/>
                      <a:pt x="4" y="36"/>
                      <a:pt x="3" y="36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116"/>
              <p:cNvSpPr/>
              <p:nvPr/>
            </p:nvSpPr>
            <p:spPr bwMode="auto">
              <a:xfrm>
                <a:off x="4424363" y="5065713"/>
                <a:ext cx="68263" cy="69850"/>
              </a:xfrm>
              <a:custGeom>
                <a:avLst/>
                <a:gdLst>
                  <a:gd name="T0" fmla="*/ 0 w 25"/>
                  <a:gd name="T1" fmla="*/ 19 h 26"/>
                  <a:gd name="T2" fmla="*/ 14 w 25"/>
                  <a:gd name="T3" fmla="*/ 18 h 26"/>
                  <a:gd name="T4" fmla="*/ 20 w 25"/>
                  <a:gd name="T5" fmla="*/ 13 h 26"/>
                  <a:gd name="T6" fmla="*/ 12 w 25"/>
                  <a:gd name="T7" fmla="*/ 7 h 26"/>
                  <a:gd name="T8" fmla="*/ 5 w 25"/>
                  <a:gd name="T9" fmla="*/ 7 h 26"/>
                  <a:gd name="T10" fmla="*/ 15 w 25"/>
                  <a:gd name="T11" fmla="*/ 2 h 26"/>
                  <a:gd name="T12" fmla="*/ 25 w 25"/>
                  <a:gd name="T13" fmla="*/ 16 h 26"/>
                  <a:gd name="T14" fmla="*/ 11 w 25"/>
                  <a:gd name="T15" fmla="*/ 26 h 26"/>
                  <a:gd name="T16" fmla="*/ 0 w 25"/>
                  <a:gd name="T17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26">
                    <a:moveTo>
                      <a:pt x="0" y="19"/>
                    </a:moveTo>
                    <a:cubicBezTo>
                      <a:pt x="5" y="19"/>
                      <a:pt x="10" y="19"/>
                      <a:pt x="14" y="18"/>
                    </a:cubicBezTo>
                    <a:cubicBezTo>
                      <a:pt x="16" y="18"/>
                      <a:pt x="18" y="15"/>
                      <a:pt x="20" y="13"/>
                    </a:cubicBezTo>
                    <a:cubicBezTo>
                      <a:pt x="17" y="11"/>
                      <a:pt x="15" y="9"/>
                      <a:pt x="12" y="7"/>
                    </a:cubicBezTo>
                    <a:cubicBezTo>
                      <a:pt x="11" y="6"/>
                      <a:pt x="8" y="7"/>
                      <a:pt x="5" y="7"/>
                    </a:cubicBezTo>
                    <a:cubicBezTo>
                      <a:pt x="8" y="2"/>
                      <a:pt x="11" y="0"/>
                      <a:pt x="15" y="2"/>
                    </a:cubicBezTo>
                    <a:cubicBezTo>
                      <a:pt x="21" y="3"/>
                      <a:pt x="25" y="10"/>
                      <a:pt x="25" y="16"/>
                    </a:cubicBezTo>
                    <a:cubicBezTo>
                      <a:pt x="24" y="21"/>
                      <a:pt x="18" y="25"/>
                      <a:pt x="11" y="26"/>
                    </a:cubicBezTo>
                    <a:cubicBezTo>
                      <a:pt x="6" y="26"/>
                      <a:pt x="1" y="25"/>
                      <a:pt x="0" y="19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117"/>
              <p:cNvSpPr/>
              <p:nvPr/>
            </p:nvSpPr>
            <p:spPr bwMode="auto">
              <a:xfrm>
                <a:off x="3897313" y="4959350"/>
                <a:ext cx="28575" cy="53975"/>
              </a:xfrm>
              <a:custGeom>
                <a:avLst/>
                <a:gdLst>
                  <a:gd name="T0" fmla="*/ 7 w 11"/>
                  <a:gd name="T1" fmla="*/ 0 h 20"/>
                  <a:gd name="T2" fmla="*/ 5 w 11"/>
                  <a:gd name="T3" fmla="*/ 20 h 20"/>
                  <a:gd name="T4" fmla="*/ 7 w 1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20">
                    <a:moveTo>
                      <a:pt x="7" y="0"/>
                    </a:moveTo>
                    <a:cubicBezTo>
                      <a:pt x="11" y="6"/>
                      <a:pt x="10" y="15"/>
                      <a:pt x="5" y="20"/>
                    </a:cubicBezTo>
                    <a:cubicBezTo>
                      <a:pt x="0" y="15"/>
                      <a:pt x="1" y="6"/>
                      <a:pt x="7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118"/>
              <p:cNvSpPr/>
              <p:nvPr/>
            </p:nvSpPr>
            <p:spPr bwMode="auto">
              <a:xfrm>
                <a:off x="3951288" y="5030788"/>
                <a:ext cx="23813" cy="23813"/>
              </a:xfrm>
              <a:custGeom>
                <a:avLst/>
                <a:gdLst>
                  <a:gd name="T0" fmla="*/ 0 w 9"/>
                  <a:gd name="T1" fmla="*/ 0 h 9"/>
                  <a:gd name="T2" fmla="*/ 8 w 9"/>
                  <a:gd name="T3" fmla="*/ 9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cubicBezTo>
                      <a:pt x="7" y="0"/>
                      <a:pt x="9" y="2"/>
                      <a:pt x="8" y="9"/>
                    </a:cubicBezTo>
                    <a:cubicBezTo>
                      <a:pt x="3" y="9"/>
                      <a:pt x="3" y="8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119"/>
              <p:cNvSpPr/>
              <p:nvPr/>
            </p:nvSpPr>
            <p:spPr bwMode="auto">
              <a:xfrm>
                <a:off x="4376738" y="3640138"/>
                <a:ext cx="69850" cy="80963"/>
              </a:xfrm>
              <a:custGeom>
                <a:avLst/>
                <a:gdLst>
                  <a:gd name="T0" fmla="*/ 0 w 26"/>
                  <a:gd name="T1" fmla="*/ 13 h 30"/>
                  <a:gd name="T2" fmla="*/ 11 w 26"/>
                  <a:gd name="T3" fmla="*/ 24 h 30"/>
                  <a:gd name="T4" fmla="*/ 18 w 26"/>
                  <a:gd name="T5" fmla="*/ 18 h 30"/>
                  <a:gd name="T6" fmla="*/ 8 w 26"/>
                  <a:gd name="T7" fmla="*/ 3 h 30"/>
                  <a:gd name="T8" fmla="*/ 22 w 26"/>
                  <a:gd name="T9" fmla="*/ 5 h 30"/>
                  <a:gd name="T10" fmla="*/ 22 w 26"/>
                  <a:gd name="T11" fmla="*/ 22 h 30"/>
                  <a:gd name="T12" fmla="*/ 7 w 26"/>
                  <a:gd name="T13" fmla="*/ 28 h 30"/>
                  <a:gd name="T14" fmla="*/ 0 w 26"/>
                  <a:gd name="T15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0">
                    <a:moveTo>
                      <a:pt x="0" y="13"/>
                    </a:moveTo>
                    <a:cubicBezTo>
                      <a:pt x="3" y="20"/>
                      <a:pt x="5" y="26"/>
                      <a:pt x="11" y="24"/>
                    </a:cubicBezTo>
                    <a:cubicBezTo>
                      <a:pt x="14" y="23"/>
                      <a:pt x="17" y="20"/>
                      <a:pt x="18" y="18"/>
                    </a:cubicBezTo>
                    <a:cubicBezTo>
                      <a:pt x="20" y="12"/>
                      <a:pt x="18" y="10"/>
                      <a:pt x="8" y="3"/>
                    </a:cubicBezTo>
                    <a:cubicBezTo>
                      <a:pt x="13" y="0"/>
                      <a:pt x="18" y="1"/>
                      <a:pt x="22" y="5"/>
                    </a:cubicBezTo>
                    <a:cubicBezTo>
                      <a:pt x="26" y="9"/>
                      <a:pt x="26" y="16"/>
                      <a:pt x="22" y="22"/>
                    </a:cubicBezTo>
                    <a:cubicBezTo>
                      <a:pt x="19" y="27"/>
                      <a:pt x="13" y="30"/>
                      <a:pt x="7" y="28"/>
                    </a:cubicBezTo>
                    <a:cubicBezTo>
                      <a:pt x="1" y="26"/>
                      <a:pt x="0" y="21"/>
                      <a:pt x="0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120"/>
              <p:cNvSpPr/>
              <p:nvPr/>
            </p:nvSpPr>
            <p:spPr bwMode="auto">
              <a:xfrm>
                <a:off x="4387851" y="3490913"/>
                <a:ext cx="39688" cy="41275"/>
              </a:xfrm>
              <a:custGeom>
                <a:avLst/>
                <a:gdLst>
                  <a:gd name="T0" fmla="*/ 12 w 15"/>
                  <a:gd name="T1" fmla="*/ 0 h 15"/>
                  <a:gd name="T2" fmla="*/ 14 w 15"/>
                  <a:gd name="T3" fmla="*/ 4 h 15"/>
                  <a:gd name="T4" fmla="*/ 7 w 15"/>
                  <a:gd name="T5" fmla="*/ 13 h 15"/>
                  <a:gd name="T6" fmla="*/ 0 w 15"/>
                  <a:gd name="T7" fmla="*/ 14 h 15"/>
                  <a:gd name="T8" fmla="*/ 12 w 15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0"/>
                    </a:moveTo>
                    <a:cubicBezTo>
                      <a:pt x="12" y="1"/>
                      <a:pt x="15" y="3"/>
                      <a:pt x="14" y="4"/>
                    </a:cubicBezTo>
                    <a:cubicBezTo>
                      <a:pt x="12" y="8"/>
                      <a:pt x="10" y="11"/>
                      <a:pt x="7" y="13"/>
                    </a:cubicBezTo>
                    <a:cubicBezTo>
                      <a:pt x="6" y="15"/>
                      <a:pt x="3" y="14"/>
                      <a:pt x="0" y="14"/>
                    </a:cubicBezTo>
                    <a:cubicBezTo>
                      <a:pt x="5" y="9"/>
                      <a:pt x="8" y="5"/>
                      <a:pt x="12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21"/>
              <p:cNvSpPr/>
              <p:nvPr/>
            </p:nvSpPr>
            <p:spPr bwMode="auto">
              <a:xfrm>
                <a:off x="4121151" y="2838450"/>
                <a:ext cx="26988" cy="55563"/>
              </a:xfrm>
              <a:custGeom>
                <a:avLst/>
                <a:gdLst>
                  <a:gd name="T0" fmla="*/ 8 w 10"/>
                  <a:gd name="T1" fmla="*/ 21 h 21"/>
                  <a:gd name="T2" fmla="*/ 2 w 10"/>
                  <a:gd name="T3" fmla="*/ 15 h 21"/>
                  <a:gd name="T4" fmla="*/ 1 w 10"/>
                  <a:gd name="T5" fmla="*/ 3 h 21"/>
                  <a:gd name="T6" fmla="*/ 7 w 10"/>
                  <a:gd name="T7" fmla="*/ 5 h 21"/>
                  <a:gd name="T8" fmla="*/ 10 w 10"/>
                  <a:gd name="T9" fmla="*/ 20 h 21"/>
                  <a:gd name="T10" fmla="*/ 8 w 10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1">
                    <a:moveTo>
                      <a:pt x="8" y="21"/>
                    </a:moveTo>
                    <a:cubicBezTo>
                      <a:pt x="6" y="19"/>
                      <a:pt x="3" y="18"/>
                      <a:pt x="2" y="15"/>
                    </a:cubicBezTo>
                    <a:cubicBezTo>
                      <a:pt x="1" y="12"/>
                      <a:pt x="0" y="7"/>
                      <a:pt x="1" y="3"/>
                    </a:cubicBezTo>
                    <a:cubicBezTo>
                      <a:pt x="2" y="0"/>
                      <a:pt x="6" y="2"/>
                      <a:pt x="7" y="5"/>
                    </a:cubicBezTo>
                    <a:cubicBezTo>
                      <a:pt x="9" y="9"/>
                      <a:pt x="9" y="15"/>
                      <a:pt x="10" y="20"/>
                    </a:cubicBezTo>
                    <a:cubicBezTo>
                      <a:pt x="10" y="20"/>
                      <a:pt x="9" y="21"/>
                      <a:pt x="8" y="2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22"/>
              <p:cNvSpPr/>
              <p:nvPr/>
            </p:nvSpPr>
            <p:spPr bwMode="auto">
              <a:xfrm>
                <a:off x="4148138" y="2846388"/>
                <a:ext cx="30163" cy="39688"/>
              </a:xfrm>
              <a:custGeom>
                <a:avLst/>
                <a:gdLst>
                  <a:gd name="T0" fmla="*/ 9 w 11"/>
                  <a:gd name="T1" fmla="*/ 15 h 15"/>
                  <a:gd name="T2" fmla="*/ 3 w 11"/>
                  <a:gd name="T3" fmla="*/ 0 h 15"/>
                  <a:gd name="T4" fmla="*/ 9 w 11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15">
                    <a:moveTo>
                      <a:pt x="9" y="15"/>
                    </a:moveTo>
                    <a:cubicBezTo>
                      <a:pt x="2" y="15"/>
                      <a:pt x="0" y="10"/>
                      <a:pt x="3" y="0"/>
                    </a:cubicBezTo>
                    <a:cubicBezTo>
                      <a:pt x="9" y="1"/>
                      <a:pt x="11" y="5"/>
                      <a:pt x="9" y="15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23"/>
              <p:cNvSpPr/>
              <p:nvPr/>
            </p:nvSpPr>
            <p:spPr bwMode="auto">
              <a:xfrm>
                <a:off x="4102101" y="3027363"/>
                <a:ext cx="33338" cy="49213"/>
              </a:xfrm>
              <a:custGeom>
                <a:avLst/>
                <a:gdLst>
                  <a:gd name="T0" fmla="*/ 5 w 12"/>
                  <a:gd name="T1" fmla="*/ 0 h 18"/>
                  <a:gd name="T2" fmla="*/ 12 w 12"/>
                  <a:gd name="T3" fmla="*/ 18 h 18"/>
                  <a:gd name="T4" fmla="*/ 5 w 12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8">
                    <a:moveTo>
                      <a:pt x="5" y="0"/>
                    </a:moveTo>
                    <a:cubicBezTo>
                      <a:pt x="7" y="7"/>
                      <a:pt x="9" y="12"/>
                      <a:pt x="12" y="18"/>
                    </a:cubicBezTo>
                    <a:cubicBezTo>
                      <a:pt x="4" y="17"/>
                      <a:pt x="0" y="8"/>
                      <a:pt x="5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24"/>
              <p:cNvSpPr/>
              <p:nvPr/>
            </p:nvSpPr>
            <p:spPr bwMode="auto">
              <a:xfrm>
                <a:off x="4132263" y="2608263"/>
                <a:ext cx="22225" cy="50800"/>
              </a:xfrm>
              <a:custGeom>
                <a:avLst/>
                <a:gdLst>
                  <a:gd name="T0" fmla="*/ 3 w 8"/>
                  <a:gd name="T1" fmla="*/ 0 h 19"/>
                  <a:gd name="T2" fmla="*/ 8 w 8"/>
                  <a:gd name="T3" fmla="*/ 16 h 19"/>
                  <a:gd name="T4" fmla="*/ 7 w 8"/>
                  <a:gd name="T5" fmla="*/ 19 h 19"/>
                  <a:gd name="T6" fmla="*/ 4 w 8"/>
                  <a:gd name="T7" fmla="*/ 17 h 19"/>
                  <a:gd name="T8" fmla="*/ 0 w 8"/>
                  <a:gd name="T9" fmla="*/ 1 h 19"/>
                  <a:gd name="T10" fmla="*/ 3 w 8"/>
                  <a:gd name="T1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9">
                    <a:moveTo>
                      <a:pt x="3" y="0"/>
                    </a:moveTo>
                    <a:cubicBezTo>
                      <a:pt x="5" y="6"/>
                      <a:pt x="7" y="11"/>
                      <a:pt x="8" y="16"/>
                    </a:cubicBezTo>
                    <a:cubicBezTo>
                      <a:pt x="8" y="16"/>
                      <a:pt x="7" y="18"/>
                      <a:pt x="7" y="19"/>
                    </a:cubicBezTo>
                    <a:cubicBezTo>
                      <a:pt x="6" y="18"/>
                      <a:pt x="4" y="18"/>
                      <a:pt x="4" y="17"/>
                    </a:cubicBezTo>
                    <a:cubicBezTo>
                      <a:pt x="2" y="12"/>
                      <a:pt x="1" y="6"/>
                      <a:pt x="0" y="1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25"/>
              <p:cNvSpPr/>
              <p:nvPr/>
            </p:nvSpPr>
            <p:spPr bwMode="auto">
              <a:xfrm>
                <a:off x="4546601" y="2608263"/>
                <a:ext cx="19050" cy="50800"/>
              </a:xfrm>
              <a:custGeom>
                <a:avLst/>
                <a:gdLst>
                  <a:gd name="T0" fmla="*/ 7 w 7"/>
                  <a:gd name="T1" fmla="*/ 1 h 19"/>
                  <a:gd name="T2" fmla="*/ 4 w 7"/>
                  <a:gd name="T3" fmla="*/ 16 h 19"/>
                  <a:gd name="T4" fmla="*/ 1 w 7"/>
                  <a:gd name="T5" fmla="*/ 19 h 19"/>
                  <a:gd name="T6" fmla="*/ 0 w 7"/>
                  <a:gd name="T7" fmla="*/ 15 h 19"/>
                  <a:gd name="T8" fmla="*/ 5 w 7"/>
                  <a:gd name="T9" fmla="*/ 0 h 19"/>
                  <a:gd name="T10" fmla="*/ 7 w 7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9">
                    <a:moveTo>
                      <a:pt x="7" y="1"/>
                    </a:moveTo>
                    <a:cubicBezTo>
                      <a:pt x="6" y="6"/>
                      <a:pt x="5" y="11"/>
                      <a:pt x="4" y="16"/>
                    </a:cubicBezTo>
                    <a:cubicBezTo>
                      <a:pt x="4" y="17"/>
                      <a:pt x="2" y="18"/>
                      <a:pt x="1" y="19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1" y="10"/>
                      <a:pt x="3" y="5"/>
                      <a:pt x="5" y="0"/>
                    </a:cubicBez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26"/>
              <p:cNvSpPr/>
              <p:nvPr/>
            </p:nvSpPr>
            <p:spPr bwMode="auto">
              <a:xfrm>
                <a:off x="4181476" y="2851150"/>
                <a:ext cx="19050" cy="34925"/>
              </a:xfrm>
              <a:custGeom>
                <a:avLst/>
                <a:gdLst>
                  <a:gd name="T0" fmla="*/ 7 w 7"/>
                  <a:gd name="T1" fmla="*/ 13 h 13"/>
                  <a:gd name="T2" fmla="*/ 0 w 7"/>
                  <a:gd name="T3" fmla="*/ 3 h 13"/>
                  <a:gd name="T4" fmla="*/ 2 w 7"/>
                  <a:gd name="T5" fmla="*/ 0 h 13"/>
                  <a:gd name="T6" fmla="*/ 6 w 7"/>
                  <a:gd name="T7" fmla="*/ 3 h 13"/>
                  <a:gd name="T8" fmla="*/ 7 w 7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7" y="13"/>
                    </a:moveTo>
                    <a:cubicBezTo>
                      <a:pt x="1" y="12"/>
                      <a:pt x="0" y="8"/>
                      <a:pt x="0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3" y="0"/>
                      <a:pt x="6" y="2"/>
                      <a:pt x="6" y="3"/>
                    </a:cubicBezTo>
                    <a:cubicBezTo>
                      <a:pt x="7" y="6"/>
                      <a:pt x="7" y="9"/>
                      <a:pt x="7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27"/>
              <p:cNvSpPr/>
              <p:nvPr/>
            </p:nvSpPr>
            <p:spPr bwMode="auto">
              <a:xfrm>
                <a:off x="4465638" y="2590800"/>
                <a:ext cx="23813" cy="38100"/>
              </a:xfrm>
              <a:custGeom>
                <a:avLst/>
                <a:gdLst>
                  <a:gd name="T0" fmla="*/ 6 w 9"/>
                  <a:gd name="T1" fmla="*/ 1 h 14"/>
                  <a:gd name="T2" fmla="*/ 0 w 9"/>
                  <a:gd name="T3" fmla="*/ 14 h 14"/>
                  <a:gd name="T4" fmla="*/ 4 w 9"/>
                  <a:gd name="T5" fmla="*/ 0 h 14"/>
                  <a:gd name="T6" fmla="*/ 6 w 9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14">
                    <a:moveTo>
                      <a:pt x="6" y="1"/>
                    </a:moveTo>
                    <a:cubicBezTo>
                      <a:pt x="9" y="8"/>
                      <a:pt x="7" y="12"/>
                      <a:pt x="0" y="14"/>
                    </a:cubicBezTo>
                    <a:cubicBezTo>
                      <a:pt x="2" y="9"/>
                      <a:pt x="3" y="5"/>
                      <a:pt x="4" y="0"/>
                    </a:cubicBezTo>
                    <a:cubicBezTo>
                      <a:pt x="4" y="1"/>
                      <a:pt x="5" y="1"/>
                      <a:pt x="6" y="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28"/>
              <p:cNvSpPr/>
              <p:nvPr/>
            </p:nvSpPr>
            <p:spPr bwMode="auto">
              <a:xfrm>
                <a:off x="4211638" y="2590800"/>
                <a:ext cx="20638" cy="38100"/>
              </a:xfrm>
              <a:custGeom>
                <a:avLst/>
                <a:gdLst>
                  <a:gd name="T0" fmla="*/ 8 w 8"/>
                  <a:gd name="T1" fmla="*/ 14 h 14"/>
                  <a:gd name="T2" fmla="*/ 5 w 8"/>
                  <a:gd name="T3" fmla="*/ 0 h 14"/>
                  <a:gd name="T4" fmla="*/ 8 w 8"/>
                  <a:gd name="T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4">
                    <a:moveTo>
                      <a:pt x="8" y="14"/>
                    </a:moveTo>
                    <a:cubicBezTo>
                      <a:pt x="1" y="12"/>
                      <a:pt x="0" y="7"/>
                      <a:pt x="5" y="0"/>
                    </a:cubicBezTo>
                    <a:cubicBezTo>
                      <a:pt x="6" y="5"/>
                      <a:pt x="7" y="9"/>
                      <a:pt x="8" y="14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29"/>
              <p:cNvSpPr/>
              <p:nvPr/>
            </p:nvSpPr>
            <p:spPr bwMode="auto">
              <a:xfrm>
                <a:off x="4138613" y="3027363"/>
                <a:ext cx="15875" cy="30163"/>
              </a:xfrm>
              <a:custGeom>
                <a:avLst/>
                <a:gdLst>
                  <a:gd name="T0" fmla="*/ 2 w 6"/>
                  <a:gd name="T1" fmla="*/ 11 h 11"/>
                  <a:gd name="T2" fmla="*/ 0 w 6"/>
                  <a:gd name="T3" fmla="*/ 1 h 11"/>
                  <a:gd name="T4" fmla="*/ 4 w 6"/>
                  <a:gd name="T5" fmla="*/ 0 h 11"/>
                  <a:gd name="T6" fmla="*/ 6 w 6"/>
                  <a:gd name="T7" fmla="*/ 10 h 11"/>
                  <a:gd name="T8" fmla="*/ 2 w 6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2" y="1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ubicBezTo>
                      <a:pt x="5" y="4"/>
                      <a:pt x="5" y="7"/>
                      <a:pt x="6" y="10"/>
                    </a:cubicBezTo>
                    <a:cubicBezTo>
                      <a:pt x="5" y="11"/>
                      <a:pt x="3" y="11"/>
                      <a:pt x="2" y="11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30"/>
              <p:cNvSpPr/>
              <p:nvPr/>
            </p:nvSpPr>
            <p:spPr bwMode="auto">
              <a:xfrm>
                <a:off x="4511676" y="2605088"/>
                <a:ext cx="19050" cy="34925"/>
              </a:xfrm>
              <a:custGeom>
                <a:avLst/>
                <a:gdLst>
                  <a:gd name="T0" fmla="*/ 0 w 7"/>
                  <a:gd name="T1" fmla="*/ 12 h 13"/>
                  <a:gd name="T2" fmla="*/ 5 w 7"/>
                  <a:gd name="T3" fmla="*/ 0 h 13"/>
                  <a:gd name="T4" fmla="*/ 7 w 7"/>
                  <a:gd name="T5" fmla="*/ 1 h 13"/>
                  <a:gd name="T6" fmla="*/ 3 w 7"/>
                  <a:gd name="T7" fmla="*/ 13 h 13"/>
                  <a:gd name="T8" fmla="*/ 0 w 7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3">
                    <a:moveTo>
                      <a:pt x="0" y="12"/>
                    </a:moveTo>
                    <a:cubicBezTo>
                      <a:pt x="1" y="8"/>
                      <a:pt x="3" y="4"/>
                      <a:pt x="5" y="0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6" y="5"/>
                      <a:pt x="4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31"/>
              <p:cNvSpPr/>
              <p:nvPr/>
            </p:nvSpPr>
            <p:spPr bwMode="auto">
              <a:xfrm>
                <a:off x="4167188" y="2605088"/>
                <a:ext cx="22225" cy="34925"/>
              </a:xfrm>
              <a:custGeom>
                <a:avLst/>
                <a:gdLst>
                  <a:gd name="T0" fmla="*/ 5 w 8"/>
                  <a:gd name="T1" fmla="*/ 13 h 13"/>
                  <a:gd name="T2" fmla="*/ 0 w 8"/>
                  <a:gd name="T3" fmla="*/ 1 h 13"/>
                  <a:gd name="T4" fmla="*/ 2 w 8"/>
                  <a:gd name="T5" fmla="*/ 0 h 13"/>
                  <a:gd name="T6" fmla="*/ 8 w 8"/>
                  <a:gd name="T7" fmla="*/ 12 h 13"/>
                  <a:gd name="T8" fmla="*/ 5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5" y="13"/>
                    </a:moveTo>
                    <a:cubicBezTo>
                      <a:pt x="3" y="9"/>
                      <a:pt x="1" y="5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ubicBezTo>
                      <a:pt x="4" y="4"/>
                      <a:pt x="6" y="8"/>
                      <a:pt x="8" y="12"/>
                    </a:cubicBezTo>
                    <a:cubicBezTo>
                      <a:pt x="7" y="12"/>
                      <a:pt x="6" y="13"/>
                      <a:pt x="5" y="13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32"/>
              <p:cNvSpPr/>
              <p:nvPr/>
            </p:nvSpPr>
            <p:spPr bwMode="auto">
              <a:xfrm>
                <a:off x="4175126" y="3038475"/>
                <a:ext cx="14288" cy="26988"/>
              </a:xfrm>
              <a:custGeom>
                <a:avLst/>
                <a:gdLst>
                  <a:gd name="T0" fmla="*/ 2 w 5"/>
                  <a:gd name="T1" fmla="*/ 10 h 10"/>
                  <a:gd name="T2" fmla="*/ 0 w 5"/>
                  <a:gd name="T3" fmla="*/ 1 h 10"/>
                  <a:gd name="T4" fmla="*/ 1 w 5"/>
                  <a:gd name="T5" fmla="*/ 0 h 10"/>
                  <a:gd name="T6" fmla="*/ 5 w 5"/>
                  <a:gd name="T7" fmla="*/ 2 h 10"/>
                  <a:gd name="T8" fmla="*/ 5 w 5"/>
                  <a:gd name="T9" fmla="*/ 10 h 10"/>
                  <a:gd name="T10" fmla="*/ 2 w 5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0">
                    <a:moveTo>
                      <a:pt x="2" y="10"/>
                    </a:moveTo>
                    <a:cubicBezTo>
                      <a:pt x="1" y="7"/>
                      <a:pt x="0" y="4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3" y="1"/>
                      <a:pt x="5" y="1"/>
                      <a:pt x="5" y="2"/>
                    </a:cubicBezTo>
                    <a:cubicBezTo>
                      <a:pt x="5" y="5"/>
                      <a:pt x="5" y="7"/>
                      <a:pt x="5" y="10"/>
                    </a:cubicBezTo>
                    <a:cubicBezTo>
                      <a:pt x="4" y="10"/>
                      <a:pt x="3" y="10"/>
                      <a:pt x="2" y="1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33"/>
              <p:cNvSpPr/>
              <p:nvPr/>
            </p:nvSpPr>
            <p:spPr bwMode="auto">
              <a:xfrm>
                <a:off x="4573588" y="2628900"/>
                <a:ext cx="22225" cy="34925"/>
              </a:xfrm>
              <a:custGeom>
                <a:avLst/>
                <a:gdLst>
                  <a:gd name="T0" fmla="*/ 0 w 8"/>
                  <a:gd name="T1" fmla="*/ 12 h 13"/>
                  <a:gd name="T2" fmla="*/ 6 w 8"/>
                  <a:gd name="T3" fmla="*/ 0 h 13"/>
                  <a:gd name="T4" fmla="*/ 8 w 8"/>
                  <a:gd name="T5" fmla="*/ 1 h 13"/>
                  <a:gd name="T6" fmla="*/ 3 w 8"/>
                  <a:gd name="T7" fmla="*/ 13 h 13"/>
                  <a:gd name="T8" fmla="*/ 0 w 8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12"/>
                    </a:moveTo>
                    <a:cubicBezTo>
                      <a:pt x="2" y="8"/>
                      <a:pt x="4" y="4"/>
                      <a:pt x="6" y="0"/>
                    </a:cubicBezTo>
                    <a:cubicBezTo>
                      <a:pt x="7" y="1"/>
                      <a:pt x="8" y="1"/>
                      <a:pt x="8" y="1"/>
                    </a:cubicBezTo>
                    <a:cubicBezTo>
                      <a:pt x="6" y="5"/>
                      <a:pt x="5" y="9"/>
                      <a:pt x="3" y="13"/>
                    </a:cubicBezTo>
                    <a:cubicBezTo>
                      <a:pt x="2" y="13"/>
                      <a:pt x="1" y="12"/>
                      <a:pt x="0" y="12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34"/>
              <p:cNvSpPr/>
              <p:nvPr/>
            </p:nvSpPr>
            <p:spPr bwMode="auto">
              <a:xfrm>
                <a:off x="4108451" y="2628900"/>
                <a:ext cx="19050" cy="33338"/>
              </a:xfrm>
              <a:custGeom>
                <a:avLst/>
                <a:gdLst>
                  <a:gd name="T0" fmla="*/ 0 w 7"/>
                  <a:gd name="T1" fmla="*/ 0 h 12"/>
                  <a:gd name="T2" fmla="*/ 7 w 7"/>
                  <a:gd name="T3" fmla="*/ 12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" y="11"/>
                      <a:pt x="1" y="10"/>
                      <a:pt x="0" y="0"/>
                    </a:cubicBezTo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7" name="文本框 6"/>
          <p:cNvSpPr txBox="1"/>
          <p:nvPr/>
        </p:nvSpPr>
        <p:spPr>
          <a:xfrm>
            <a:off x="6678930" y="1866265"/>
            <a:ext cx="3132455" cy="28721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400050" indent="-400050">
              <a:buFont typeface="+mj-lt"/>
              <a:buAutoNum type="romanUcPeriod"/>
            </a:pPr>
            <a:r>
              <a:rPr lang="en-US" altLang="zh-CN" sz="5400"/>
              <a:t>  </a:t>
            </a:r>
            <a:r>
              <a:rPr lang="zh-CN" altLang="en-US" sz="5400"/>
              <a:t>听力</a:t>
            </a:r>
            <a:endParaRPr lang="zh-CN" altLang="en-US" sz="5400"/>
          </a:p>
          <a:p>
            <a:pPr marL="400050" indent="-400050">
              <a:buFont typeface="+mj-lt"/>
              <a:buAutoNum type="romanUcPeriod"/>
            </a:pPr>
            <a:r>
              <a:rPr lang="en-US" altLang="zh-CN" sz="5400"/>
              <a:t> </a:t>
            </a:r>
            <a:r>
              <a:rPr lang="zh-CN" altLang="en-US" sz="5400"/>
              <a:t>阅读</a:t>
            </a:r>
            <a:endParaRPr lang="zh-CN" altLang="en-US" sz="5400"/>
          </a:p>
          <a:p>
            <a:pPr marL="400050" indent="-400050">
              <a:buFont typeface="+mj-lt"/>
              <a:buAutoNum type="romanUcPeriod"/>
            </a:pPr>
            <a:r>
              <a:rPr lang="zh-CN" altLang="en-US" sz="5400"/>
              <a:t>写译</a:t>
            </a:r>
            <a:endParaRPr lang="zh-CN" altLang="en-US" sz="5400"/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2600" y="1133475"/>
            <a:ext cx="11492865" cy="53105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一</a:t>
            </a:r>
            <a:r>
              <a:rPr lang="zh-CN" altLang="en-US" sz="3200" b="1">
                <a:solidFill>
                  <a:schemeClr val="tx1">
                    <a:lumMod val="95000"/>
                    <a:lumOff val="5000"/>
                  </a:schemeClr>
                </a:solidFill>
                <a:sym typeface="+mn-ea"/>
              </a:rPr>
              <a:t>、日常练习</a:t>
            </a:r>
            <a:endParaRPr lang="en-US" altLang="zh-CN" sz="2800" b="1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en-US" altLang="zh-CN" sz="2800">
                <a:sym typeface="+mn-ea"/>
              </a:rPr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、多听真题，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一周至少三次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，一次不少于30分钟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2、精听与泛听相结合，注意时间分配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二、考试技巧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听力正文播放前快速浏览下边选项的意思，划出关键词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  <a:p>
            <a:pPr lvl="0">
              <a:lnSpc>
                <a:spcPct val="150000"/>
              </a:lnSpc>
              <a:buClr>
                <a:srgbClr val="000000"/>
              </a:buClr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听力部分一定要集中精力！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5" name="组合 124"/>
          <p:cNvGrpSpPr/>
          <p:nvPr/>
        </p:nvGrpSpPr>
        <p:grpSpPr>
          <a:xfrm rot="20201545">
            <a:off x="427268" y="367181"/>
            <a:ext cx="850030" cy="956916"/>
            <a:chOff x="6154738" y="2918909"/>
            <a:chExt cx="750888" cy="840292"/>
          </a:xfrm>
          <a:solidFill>
            <a:schemeClr val="accent5">
              <a:lumMod val="50000"/>
            </a:schemeClr>
          </a:solidFill>
        </p:grpSpPr>
        <p:sp>
          <p:nvSpPr>
            <p:cNvPr id="126" name="Freeform 276"/>
            <p:cNvSpPr/>
            <p:nvPr/>
          </p:nvSpPr>
          <p:spPr bwMode="auto">
            <a:xfrm>
              <a:off x="6154738" y="3495676"/>
              <a:ext cx="23813" cy="39688"/>
            </a:xfrm>
            <a:custGeom>
              <a:avLst/>
              <a:gdLst/>
              <a:ahLst/>
              <a:cxnLst>
                <a:cxn ang="0">
                  <a:pos x="43" y="6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2" y="9"/>
                </a:cxn>
                <a:cxn ang="0">
                  <a:pos x="30" y="13"/>
                </a:cxn>
                <a:cxn ang="0">
                  <a:pos x="25" y="22"/>
                </a:cxn>
                <a:cxn ang="0">
                  <a:pos x="13" y="39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4" y="53"/>
                </a:cxn>
                <a:cxn ang="0">
                  <a:pos x="1" y="62"/>
                </a:cxn>
                <a:cxn ang="0">
                  <a:pos x="0" y="70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4" y="74"/>
                </a:cxn>
                <a:cxn ang="0">
                  <a:pos x="6" y="74"/>
                </a:cxn>
                <a:cxn ang="0">
                  <a:pos x="7" y="73"/>
                </a:cxn>
                <a:cxn ang="0">
                  <a:pos x="9" y="72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2" y="62"/>
                </a:cxn>
                <a:cxn ang="0">
                  <a:pos x="15" y="53"/>
                </a:cxn>
                <a:cxn ang="0">
                  <a:pos x="19" y="46"/>
                </a:cxn>
                <a:cxn ang="0">
                  <a:pos x="24" y="39"/>
                </a:cxn>
                <a:cxn ang="0">
                  <a:pos x="34" y="25"/>
                </a:cxn>
                <a:cxn ang="0">
                  <a:pos x="38" y="18"/>
                </a:cxn>
                <a:cxn ang="0">
                  <a:pos x="42" y="11"/>
                </a:cxn>
                <a:cxn ang="0">
                  <a:pos x="42" y="11"/>
                </a:cxn>
                <a:cxn ang="0">
                  <a:pos x="43" y="8"/>
                </a:cxn>
                <a:cxn ang="0">
                  <a:pos x="43" y="6"/>
                </a:cxn>
              </a:cxnLst>
              <a:rect l="0" t="0" r="r" b="b"/>
              <a:pathLst>
                <a:path w="43" h="74">
                  <a:moveTo>
                    <a:pt x="43" y="6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2" y="9"/>
                  </a:lnTo>
                  <a:lnTo>
                    <a:pt x="30" y="13"/>
                  </a:lnTo>
                  <a:lnTo>
                    <a:pt x="25" y="22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4" y="53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4" y="74"/>
                  </a:lnTo>
                  <a:lnTo>
                    <a:pt x="6" y="74"/>
                  </a:lnTo>
                  <a:lnTo>
                    <a:pt x="7" y="73"/>
                  </a:lnTo>
                  <a:lnTo>
                    <a:pt x="9" y="72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2" y="62"/>
                  </a:lnTo>
                  <a:lnTo>
                    <a:pt x="15" y="53"/>
                  </a:lnTo>
                  <a:lnTo>
                    <a:pt x="19" y="46"/>
                  </a:lnTo>
                  <a:lnTo>
                    <a:pt x="24" y="39"/>
                  </a:lnTo>
                  <a:lnTo>
                    <a:pt x="34" y="25"/>
                  </a:lnTo>
                  <a:lnTo>
                    <a:pt x="38" y="18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8"/>
                  </a:lnTo>
                  <a:lnTo>
                    <a:pt x="4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7" name="Freeform 277"/>
            <p:cNvSpPr/>
            <p:nvPr/>
          </p:nvSpPr>
          <p:spPr bwMode="auto">
            <a:xfrm>
              <a:off x="6159501" y="3525838"/>
              <a:ext cx="30163" cy="38100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49" y="3"/>
                </a:cxn>
                <a:cxn ang="0">
                  <a:pos x="33" y="18"/>
                </a:cxn>
                <a:cxn ang="0">
                  <a:pos x="25" y="2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3" y="43"/>
                </a:cxn>
                <a:cxn ang="0">
                  <a:pos x="8" y="50"/>
                </a:cxn>
                <a:cxn ang="0">
                  <a:pos x="4" y="58"/>
                </a:cxn>
                <a:cxn ang="0">
                  <a:pos x="1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1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9" y="71"/>
                </a:cxn>
                <a:cxn ang="0">
                  <a:pos x="10" y="69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2" y="63"/>
                </a:cxn>
                <a:cxn ang="0">
                  <a:pos x="14" y="60"/>
                </a:cxn>
                <a:cxn ang="0">
                  <a:pos x="19" y="53"/>
                </a:cxn>
                <a:cxn ang="0">
                  <a:pos x="19" y="53"/>
                </a:cxn>
                <a:cxn ang="0">
                  <a:pos x="28" y="38"/>
                </a:cxn>
                <a:cxn ang="0">
                  <a:pos x="28" y="38"/>
                </a:cxn>
                <a:cxn ang="0">
                  <a:pos x="35" y="29"/>
                </a:cxn>
                <a:cxn ang="0">
                  <a:pos x="42" y="22"/>
                </a:cxn>
                <a:cxn ang="0">
                  <a:pos x="56" y="9"/>
                </a:cxn>
                <a:cxn ang="0">
                  <a:pos x="56" y="9"/>
                </a:cxn>
                <a:cxn ang="0">
                  <a:pos x="57" y="7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4" y="1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49" y="3"/>
                </a:cxn>
                <a:cxn ang="0">
                  <a:pos x="49" y="3"/>
                </a:cxn>
              </a:cxnLst>
              <a:rect l="0" t="0" r="r" b="b"/>
              <a:pathLst>
                <a:path w="57" h="72">
                  <a:moveTo>
                    <a:pt x="49" y="3"/>
                  </a:moveTo>
                  <a:lnTo>
                    <a:pt x="49" y="3"/>
                  </a:lnTo>
                  <a:lnTo>
                    <a:pt x="33" y="18"/>
                  </a:lnTo>
                  <a:lnTo>
                    <a:pt x="25" y="2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3" y="43"/>
                  </a:lnTo>
                  <a:lnTo>
                    <a:pt x="8" y="50"/>
                  </a:lnTo>
                  <a:lnTo>
                    <a:pt x="4" y="58"/>
                  </a:lnTo>
                  <a:lnTo>
                    <a:pt x="1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9" y="71"/>
                  </a:lnTo>
                  <a:lnTo>
                    <a:pt x="10" y="69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2" y="63"/>
                  </a:lnTo>
                  <a:lnTo>
                    <a:pt x="14" y="60"/>
                  </a:lnTo>
                  <a:lnTo>
                    <a:pt x="19" y="53"/>
                  </a:lnTo>
                  <a:lnTo>
                    <a:pt x="19" y="53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35" y="29"/>
                  </a:lnTo>
                  <a:lnTo>
                    <a:pt x="42" y="22"/>
                  </a:lnTo>
                  <a:lnTo>
                    <a:pt x="56" y="9"/>
                  </a:lnTo>
                  <a:lnTo>
                    <a:pt x="56" y="9"/>
                  </a:lnTo>
                  <a:lnTo>
                    <a:pt x="57" y="7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4" y="1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49" y="3"/>
                  </a:lnTo>
                  <a:lnTo>
                    <a:pt x="4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8" name="Freeform 278"/>
            <p:cNvSpPr/>
            <p:nvPr/>
          </p:nvSpPr>
          <p:spPr bwMode="auto">
            <a:xfrm>
              <a:off x="6164263" y="3563938"/>
              <a:ext cx="25400" cy="381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4"/>
                </a:cxn>
                <a:cxn ang="0">
                  <a:pos x="38" y="6"/>
                </a:cxn>
                <a:cxn ang="0">
                  <a:pos x="38" y="6"/>
                </a:cxn>
                <a:cxn ang="0">
                  <a:pos x="38" y="8"/>
                </a:cxn>
                <a:cxn ang="0">
                  <a:pos x="37" y="10"/>
                </a:cxn>
                <a:cxn ang="0">
                  <a:pos x="33" y="17"/>
                </a:cxn>
                <a:cxn ang="0">
                  <a:pos x="24" y="27"/>
                </a:cxn>
                <a:cxn ang="0">
                  <a:pos x="24" y="27"/>
                </a:cxn>
                <a:cxn ang="0">
                  <a:pos x="11" y="46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1"/>
                </a:cxn>
                <a:cxn ang="0">
                  <a:pos x="6" y="71"/>
                </a:cxn>
                <a:cxn ang="0">
                  <a:pos x="7" y="70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5" y="58"/>
                </a:cxn>
                <a:cxn ang="0">
                  <a:pos x="21" y="48"/>
                </a:cxn>
                <a:cxn ang="0">
                  <a:pos x="29" y="37"/>
                </a:cxn>
                <a:cxn ang="0">
                  <a:pos x="36" y="27"/>
                </a:cxn>
                <a:cxn ang="0">
                  <a:pos x="36" y="27"/>
                </a:cxn>
                <a:cxn ang="0">
                  <a:pos x="39" y="22"/>
                </a:cxn>
                <a:cxn ang="0">
                  <a:pos x="44" y="17"/>
                </a:cxn>
                <a:cxn ang="0">
                  <a:pos x="46" y="10"/>
                </a:cxn>
                <a:cxn ang="0">
                  <a:pos x="47" y="7"/>
                </a:cxn>
                <a:cxn ang="0">
                  <a:pos x="47" y="3"/>
                </a:cxn>
                <a:cxn ang="0">
                  <a:pos x="47" y="3"/>
                </a:cxn>
              </a:cxnLst>
              <a:rect l="0" t="0" r="r" b="b"/>
              <a:pathLst>
                <a:path w="47" h="71">
                  <a:moveTo>
                    <a:pt x="47" y="3"/>
                  </a:move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37" y="10"/>
                  </a:lnTo>
                  <a:lnTo>
                    <a:pt x="33" y="17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11" y="46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1"/>
                  </a:lnTo>
                  <a:lnTo>
                    <a:pt x="6" y="71"/>
                  </a:lnTo>
                  <a:lnTo>
                    <a:pt x="7" y="70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5" y="58"/>
                  </a:lnTo>
                  <a:lnTo>
                    <a:pt x="21" y="48"/>
                  </a:lnTo>
                  <a:lnTo>
                    <a:pt x="29" y="37"/>
                  </a:lnTo>
                  <a:lnTo>
                    <a:pt x="36" y="27"/>
                  </a:lnTo>
                  <a:lnTo>
                    <a:pt x="36" y="27"/>
                  </a:lnTo>
                  <a:lnTo>
                    <a:pt x="39" y="22"/>
                  </a:lnTo>
                  <a:lnTo>
                    <a:pt x="44" y="17"/>
                  </a:lnTo>
                  <a:lnTo>
                    <a:pt x="46" y="10"/>
                  </a:lnTo>
                  <a:lnTo>
                    <a:pt x="47" y="7"/>
                  </a:lnTo>
                  <a:lnTo>
                    <a:pt x="47" y="3"/>
                  </a:lnTo>
                  <a:lnTo>
                    <a:pt x="4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9" name="Freeform 279"/>
            <p:cNvSpPr/>
            <p:nvPr/>
          </p:nvSpPr>
          <p:spPr bwMode="auto">
            <a:xfrm>
              <a:off x="6162676" y="3609976"/>
              <a:ext cx="30163" cy="34925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6" y="15"/>
                </a:cxn>
                <a:cxn ang="0">
                  <a:pos x="25" y="29"/>
                </a:cxn>
                <a:cxn ang="0">
                  <a:pos x="13" y="43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19" y="50"/>
                </a:cxn>
                <a:cxn ang="0">
                  <a:pos x="32" y="35"/>
                </a:cxn>
                <a:cxn ang="0">
                  <a:pos x="43" y="22"/>
                </a:cxn>
                <a:cxn ang="0">
                  <a:pos x="55" y="8"/>
                </a:cxn>
                <a:cxn ang="0">
                  <a:pos x="55" y="8"/>
                </a:cxn>
                <a:cxn ang="0">
                  <a:pos x="57" y="6"/>
                </a:cxn>
                <a:cxn ang="0">
                  <a:pos x="57" y="4"/>
                </a:cxn>
                <a:cxn ang="0">
                  <a:pos x="56" y="3"/>
                </a:cxn>
                <a:cxn ang="0">
                  <a:pos x="55" y="1"/>
                </a:cxn>
                <a:cxn ang="0">
                  <a:pos x="54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7" h="64">
                  <a:moveTo>
                    <a:pt x="48" y="1"/>
                  </a:moveTo>
                  <a:lnTo>
                    <a:pt x="48" y="1"/>
                  </a:lnTo>
                  <a:lnTo>
                    <a:pt x="36" y="15"/>
                  </a:lnTo>
                  <a:lnTo>
                    <a:pt x="25" y="29"/>
                  </a:lnTo>
                  <a:lnTo>
                    <a:pt x="13" y="43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19" y="50"/>
                  </a:lnTo>
                  <a:lnTo>
                    <a:pt x="32" y="35"/>
                  </a:lnTo>
                  <a:lnTo>
                    <a:pt x="43" y="22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7" y="6"/>
                  </a:lnTo>
                  <a:lnTo>
                    <a:pt x="57" y="4"/>
                  </a:lnTo>
                  <a:lnTo>
                    <a:pt x="56" y="3"/>
                  </a:lnTo>
                  <a:lnTo>
                    <a:pt x="55" y="1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0" name="Freeform 280"/>
            <p:cNvSpPr/>
            <p:nvPr/>
          </p:nvSpPr>
          <p:spPr bwMode="auto">
            <a:xfrm>
              <a:off x="6167438" y="3644901"/>
              <a:ext cx="28575" cy="36513"/>
            </a:xfrm>
            <a:custGeom>
              <a:avLst/>
              <a:gdLst/>
              <a:ahLst/>
              <a:cxnLst>
                <a:cxn ang="0">
                  <a:pos x="48" y="1"/>
                </a:cxn>
                <a:cxn ang="0">
                  <a:pos x="48" y="1"/>
                </a:cxn>
                <a:cxn ang="0">
                  <a:pos x="39" y="7"/>
                </a:cxn>
                <a:cxn ang="0">
                  <a:pos x="32" y="13"/>
                </a:cxn>
                <a:cxn ang="0">
                  <a:pos x="26" y="20"/>
                </a:cxn>
                <a:cxn ang="0">
                  <a:pos x="20" y="27"/>
                </a:cxn>
                <a:cxn ang="0">
                  <a:pos x="9" y="44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7"/>
                </a:cxn>
                <a:cxn ang="0">
                  <a:pos x="5" y="67"/>
                </a:cxn>
                <a:cxn ang="0">
                  <a:pos x="7" y="67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8" y="49"/>
                </a:cxn>
                <a:cxn ang="0">
                  <a:pos x="27" y="35"/>
                </a:cxn>
                <a:cxn ang="0">
                  <a:pos x="32" y="27"/>
                </a:cxn>
                <a:cxn ang="0">
                  <a:pos x="37" y="20"/>
                </a:cxn>
                <a:cxn ang="0">
                  <a:pos x="44" y="15"/>
                </a:cxn>
                <a:cxn ang="0">
                  <a:pos x="52" y="10"/>
                </a:cxn>
                <a:cxn ang="0">
                  <a:pos x="52" y="10"/>
                </a:cxn>
                <a:cxn ang="0">
                  <a:pos x="54" y="8"/>
                </a:cxn>
                <a:cxn ang="0">
                  <a:pos x="54" y="7"/>
                </a:cxn>
                <a:cxn ang="0">
                  <a:pos x="54" y="5"/>
                </a:cxn>
                <a:cxn ang="0">
                  <a:pos x="54" y="4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8" y="1"/>
                </a:cxn>
              </a:cxnLst>
              <a:rect l="0" t="0" r="r" b="b"/>
              <a:pathLst>
                <a:path w="54" h="67">
                  <a:moveTo>
                    <a:pt x="48" y="1"/>
                  </a:moveTo>
                  <a:lnTo>
                    <a:pt x="48" y="1"/>
                  </a:lnTo>
                  <a:lnTo>
                    <a:pt x="39" y="7"/>
                  </a:lnTo>
                  <a:lnTo>
                    <a:pt x="32" y="13"/>
                  </a:lnTo>
                  <a:lnTo>
                    <a:pt x="26" y="20"/>
                  </a:lnTo>
                  <a:lnTo>
                    <a:pt x="20" y="27"/>
                  </a:lnTo>
                  <a:lnTo>
                    <a:pt x="9" y="44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7"/>
                  </a:lnTo>
                  <a:lnTo>
                    <a:pt x="5" y="67"/>
                  </a:lnTo>
                  <a:lnTo>
                    <a:pt x="7" y="67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8" y="49"/>
                  </a:lnTo>
                  <a:lnTo>
                    <a:pt x="27" y="35"/>
                  </a:lnTo>
                  <a:lnTo>
                    <a:pt x="32" y="27"/>
                  </a:lnTo>
                  <a:lnTo>
                    <a:pt x="37" y="20"/>
                  </a:lnTo>
                  <a:lnTo>
                    <a:pt x="44" y="15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4" y="8"/>
                  </a:lnTo>
                  <a:lnTo>
                    <a:pt x="54" y="7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1" name="Freeform 281"/>
            <p:cNvSpPr/>
            <p:nvPr/>
          </p:nvSpPr>
          <p:spPr bwMode="auto">
            <a:xfrm>
              <a:off x="6169026" y="3675063"/>
              <a:ext cx="28575" cy="38100"/>
            </a:xfrm>
            <a:custGeom>
              <a:avLst/>
              <a:gdLst/>
              <a:ahLst/>
              <a:cxnLst>
                <a:cxn ang="0">
                  <a:pos x="47" y="2"/>
                </a:cxn>
                <a:cxn ang="0">
                  <a:pos x="47" y="2"/>
                </a:cxn>
                <a:cxn ang="0">
                  <a:pos x="33" y="17"/>
                </a:cxn>
                <a:cxn ang="0">
                  <a:pos x="22" y="32"/>
                </a:cxn>
                <a:cxn ang="0">
                  <a:pos x="10" y="48"/>
                </a:cxn>
                <a:cxn ang="0">
                  <a:pos x="1" y="65"/>
                </a:cxn>
                <a:cxn ang="0">
                  <a:pos x="1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9" y="70"/>
                </a:cxn>
                <a:cxn ang="0">
                  <a:pos x="9" y="70"/>
                </a:cxn>
                <a:cxn ang="0">
                  <a:pos x="19" y="53"/>
                </a:cxn>
                <a:cxn ang="0">
                  <a:pos x="29" y="38"/>
                </a:cxn>
                <a:cxn ang="0">
                  <a:pos x="40" y="23"/>
                </a:cxn>
                <a:cxn ang="0">
                  <a:pos x="54" y="9"/>
                </a:cxn>
                <a:cxn ang="0">
                  <a:pos x="54" y="9"/>
                </a:cxn>
                <a:cxn ang="0">
                  <a:pos x="55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4" y="2"/>
                </a:cxn>
                <a:cxn ang="0">
                  <a:pos x="52" y="1"/>
                </a:cxn>
                <a:cxn ang="0">
                  <a:pos x="51" y="0"/>
                </a:cxn>
                <a:cxn ang="0">
                  <a:pos x="49" y="1"/>
                </a:cxn>
                <a:cxn ang="0">
                  <a:pos x="47" y="2"/>
                </a:cxn>
                <a:cxn ang="0">
                  <a:pos x="47" y="2"/>
                </a:cxn>
              </a:cxnLst>
              <a:rect l="0" t="0" r="r" b="b"/>
              <a:pathLst>
                <a:path w="55" h="72">
                  <a:moveTo>
                    <a:pt x="47" y="2"/>
                  </a:moveTo>
                  <a:lnTo>
                    <a:pt x="47" y="2"/>
                  </a:lnTo>
                  <a:lnTo>
                    <a:pt x="33" y="17"/>
                  </a:lnTo>
                  <a:lnTo>
                    <a:pt x="22" y="32"/>
                  </a:lnTo>
                  <a:lnTo>
                    <a:pt x="10" y="48"/>
                  </a:lnTo>
                  <a:lnTo>
                    <a:pt x="1" y="65"/>
                  </a:lnTo>
                  <a:lnTo>
                    <a:pt x="1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9" y="70"/>
                  </a:lnTo>
                  <a:lnTo>
                    <a:pt x="9" y="70"/>
                  </a:lnTo>
                  <a:lnTo>
                    <a:pt x="19" y="53"/>
                  </a:lnTo>
                  <a:lnTo>
                    <a:pt x="29" y="38"/>
                  </a:lnTo>
                  <a:lnTo>
                    <a:pt x="40" y="23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4" y="2"/>
                  </a:lnTo>
                  <a:lnTo>
                    <a:pt x="52" y="1"/>
                  </a:lnTo>
                  <a:lnTo>
                    <a:pt x="51" y="0"/>
                  </a:lnTo>
                  <a:lnTo>
                    <a:pt x="49" y="1"/>
                  </a:lnTo>
                  <a:lnTo>
                    <a:pt x="47" y="2"/>
                  </a:lnTo>
                  <a:lnTo>
                    <a:pt x="4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2" name="Freeform 282"/>
            <p:cNvSpPr/>
            <p:nvPr/>
          </p:nvSpPr>
          <p:spPr bwMode="auto">
            <a:xfrm>
              <a:off x="6181726" y="3694113"/>
              <a:ext cx="28575" cy="39688"/>
            </a:xfrm>
            <a:custGeom>
              <a:avLst/>
              <a:gdLst/>
              <a:ahLst/>
              <a:cxnLst>
                <a:cxn ang="0">
                  <a:pos x="47" y="1"/>
                </a:cxn>
                <a:cxn ang="0">
                  <a:pos x="47" y="1"/>
                </a:cxn>
                <a:cxn ang="0">
                  <a:pos x="39" y="7"/>
                </a:cxn>
                <a:cxn ang="0">
                  <a:pos x="32" y="14"/>
                </a:cxn>
                <a:cxn ang="0">
                  <a:pos x="25" y="22"/>
                </a:cxn>
                <a:cxn ang="0">
                  <a:pos x="19" y="32"/>
                </a:cxn>
                <a:cxn ang="0">
                  <a:pos x="12" y="40"/>
                </a:cxn>
                <a:cxn ang="0">
                  <a:pos x="7" y="49"/>
                </a:cxn>
                <a:cxn ang="0">
                  <a:pos x="3" y="60"/>
                </a:cxn>
                <a:cxn ang="0">
                  <a:pos x="0" y="69"/>
                </a:cxn>
                <a:cxn ang="0">
                  <a:pos x="0" y="69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4" y="75"/>
                </a:cxn>
                <a:cxn ang="0">
                  <a:pos x="5" y="75"/>
                </a:cxn>
                <a:cxn ang="0">
                  <a:pos x="7" y="74"/>
                </a:cxn>
                <a:cxn ang="0">
                  <a:pos x="8" y="73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2" y="63"/>
                </a:cxn>
                <a:cxn ang="0">
                  <a:pos x="16" y="54"/>
                </a:cxn>
                <a:cxn ang="0">
                  <a:pos x="21" y="45"/>
                </a:cxn>
                <a:cxn ang="0">
                  <a:pos x="27" y="36"/>
                </a:cxn>
                <a:cxn ang="0">
                  <a:pos x="33" y="28"/>
                </a:cxn>
                <a:cxn ang="0">
                  <a:pos x="39" y="20"/>
                </a:cxn>
                <a:cxn ang="0">
                  <a:pos x="54" y="7"/>
                </a:cxn>
                <a:cxn ang="0">
                  <a:pos x="54" y="7"/>
                </a:cxn>
                <a:cxn ang="0">
                  <a:pos x="55" y="6"/>
                </a:cxn>
                <a:cxn ang="0">
                  <a:pos x="55" y="4"/>
                </a:cxn>
                <a:cxn ang="0">
                  <a:pos x="55" y="3"/>
                </a:cxn>
                <a:cxn ang="0">
                  <a:pos x="54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7" y="1"/>
                </a:cxn>
                <a:cxn ang="0">
                  <a:pos x="47" y="1"/>
                </a:cxn>
              </a:cxnLst>
              <a:rect l="0" t="0" r="r" b="b"/>
              <a:pathLst>
                <a:path w="55" h="75">
                  <a:moveTo>
                    <a:pt x="47" y="1"/>
                  </a:moveTo>
                  <a:lnTo>
                    <a:pt x="47" y="1"/>
                  </a:lnTo>
                  <a:lnTo>
                    <a:pt x="39" y="7"/>
                  </a:lnTo>
                  <a:lnTo>
                    <a:pt x="32" y="14"/>
                  </a:lnTo>
                  <a:lnTo>
                    <a:pt x="25" y="22"/>
                  </a:lnTo>
                  <a:lnTo>
                    <a:pt x="19" y="32"/>
                  </a:lnTo>
                  <a:lnTo>
                    <a:pt x="12" y="40"/>
                  </a:lnTo>
                  <a:lnTo>
                    <a:pt x="7" y="49"/>
                  </a:lnTo>
                  <a:lnTo>
                    <a:pt x="3" y="60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4" y="75"/>
                  </a:lnTo>
                  <a:lnTo>
                    <a:pt x="5" y="75"/>
                  </a:lnTo>
                  <a:lnTo>
                    <a:pt x="7" y="74"/>
                  </a:lnTo>
                  <a:lnTo>
                    <a:pt x="8" y="73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2" y="63"/>
                  </a:lnTo>
                  <a:lnTo>
                    <a:pt x="16" y="54"/>
                  </a:lnTo>
                  <a:lnTo>
                    <a:pt x="21" y="45"/>
                  </a:lnTo>
                  <a:lnTo>
                    <a:pt x="27" y="36"/>
                  </a:lnTo>
                  <a:lnTo>
                    <a:pt x="33" y="28"/>
                  </a:lnTo>
                  <a:lnTo>
                    <a:pt x="39" y="20"/>
                  </a:lnTo>
                  <a:lnTo>
                    <a:pt x="54" y="7"/>
                  </a:lnTo>
                  <a:lnTo>
                    <a:pt x="54" y="7"/>
                  </a:lnTo>
                  <a:lnTo>
                    <a:pt x="55" y="6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4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7" y="1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3" name="Freeform 283"/>
            <p:cNvSpPr/>
            <p:nvPr/>
          </p:nvSpPr>
          <p:spPr bwMode="auto">
            <a:xfrm>
              <a:off x="6210301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4" y="11"/>
                </a:cxn>
                <a:cxn ang="0">
                  <a:pos x="13" y="23"/>
                </a:cxn>
                <a:cxn ang="0">
                  <a:pos x="9" y="30"/>
                </a:cxn>
                <a:cxn ang="0">
                  <a:pos x="5" y="36"/>
                </a:cxn>
                <a:cxn ang="0">
                  <a:pos x="2" y="43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3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5"/>
                </a:cxn>
                <a:cxn ang="0">
                  <a:pos x="9" y="53"/>
                </a:cxn>
                <a:cxn ang="0">
                  <a:pos x="9" y="53"/>
                </a:cxn>
                <a:cxn ang="0">
                  <a:pos x="11" y="46"/>
                </a:cxn>
                <a:cxn ang="0">
                  <a:pos x="14" y="40"/>
                </a:cxn>
                <a:cxn ang="0">
                  <a:pos x="22" y="28"/>
                </a:cxn>
                <a:cxn ang="0">
                  <a:pos x="31" y="17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57">
                  <a:moveTo>
                    <a:pt x="34" y="1"/>
                  </a:moveTo>
                  <a:lnTo>
                    <a:pt x="34" y="1"/>
                  </a:lnTo>
                  <a:lnTo>
                    <a:pt x="24" y="11"/>
                  </a:lnTo>
                  <a:lnTo>
                    <a:pt x="13" y="23"/>
                  </a:lnTo>
                  <a:lnTo>
                    <a:pt x="9" y="30"/>
                  </a:lnTo>
                  <a:lnTo>
                    <a:pt x="5" y="36"/>
                  </a:lnTo>
                  <a:lnTo>
                    <a:pt x="2" y="43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3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5"/>
                  </a:lnTo>
                  <a:lnTo>
                    <a:pt x="9" y="53"/>
                  </a:lnTo>
                  <a:lnTo>
                    <a:pt x="9" y="53"/>
                  </a:lnTo>
                  <a:lnTo>
                    <a:pt x="11" y="46"/>
                  </a:lnTo>
                  <a:lnTo>
                    <a:pt x="14" y="40"/>
                  </a:lnTo>
                  <a:lnTo>
                    <a:pt x="22" y="28"/>
                  </a:lnTo>
                  <a:lnTo>
                    <a:pt x="31" y="1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4" name="Freeform 284"/>
            <p:cNvSpPr/>
            <p:nvPr/>
          </p:nvSpPr>
          <p:spPr bwMode="auto">
            <a:xfrm>
              <a:off x="6245226" y="3708401"/>
              <a:ext cx="25400" cy="36513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40" y="3"/>
                </a:cxn>
                <a:cxn ang="0">
                  <a:pos x="37" y="11"/>
                </a:cxn>
                <a:cxn ang="0">
                  <a:pos x="32" y="18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4" y="68"/>
                </a:cxn>
                <a:cxn ang="0">
                  <a:pos x="5" y="68"/>
                </a:cxn>
                <a:cxn ang="0">
                  <a:pos x="7" y="68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20" y="51"/>
                </a:cxn>
                <a:cxn ang="0">
                  <a:pos x="31" y="37"/>
                </a:cxn>
                <a:cxn ang="0">
                  <a:pos x="42" y="21"/>
                </a:cxn>
                <a:cxn ang="0">
                  <a:pos x="46" y="14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50" y="2"/>
                </a:cxn>
                <a:cxn ang="0">
                  <a:pos x="49" y="1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40" y="3"/>
                </a:cxn>
              </a:cxnLst>
              <a:rect l="0" t="0" r="r" b="b"/>
              <a:pathLst>
                <a:path w="50" h="68">
                  <a:moveTo>
                    <a:pt x="40" y="3"/>
                  </a:moveTo>
                  <a:lnTo>
                    <a:pt x="40" y="3"/>
                  </a:lnTo>
                  <a:lnTo>
                    <a:pt x="37" y="11"/>
                  </a:lnTo>
                  <a:lnTo>
                    <a:pt x="32" y="18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4" y="68"/>
                  </a:lnTo>
                  <a:lnTo>
                    <a:pt x="5" y="68"/>
                  </a:lnTo>
                  <a:lnTo>
                    <a:pt x="7" y="68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20" y="51"/>
                  </a:lnTo>
                  <a:lnTo>
                    <a:pt x="31" y="37"/>
                  </a:lnTo>
                  <a:lnTo>
                    <a:pt x="42" y="21"/>
                  </a:lnTo>
                  <a:lnTo>
                    <a:pt x="46" y="14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2"/>
                  </a:lnTo>
                  <a:lnTo>
                    <a:pt x="49" y="1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4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5" name="Freeform 285"/>
            <p:cNvSpPr/>
            <p:nvPr/>
          </p:nvSpPr>
          <p:spPr bwMode="auto">
            <a:xfrm>
              <a:off x="6278563" y="3711576"/>
              <a:ext cx="20638" cy="31750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28" y="4"/>
                </a:cxn>
                <a:cxn ang="0">
                  <a:pos x="28" y="8"/>
                </a:cxn>
                <a:cxn ang="0">
                  <a:pos x="26" y="12"/>
                </a:cxn>
                <a:cxn ang="0">
                  <a:pos x="22" y="19"/>
                </a:cxn>
                <a:cxn ang="0">
                  <a:pos x="22" y="19"/>
                </a:cxn>
                <a:cxn ang="0">
                  <a:pos x="17" y="24"/>
                </a:cxn>
                <a:cxn ang="0">
                  <a:pos x="15" y="26"/>
                </a:cxn>
                <a:cxn ang="0">
                  <a:pos x="13" y="28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2" y="48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1" y="59"/>
                </a:cxn>
                <a:cxn ang="0">
                  <a:pos x="2" y="60"/>
                </a:cxn>
                <a:cxn ang="0">
                  <a:pos x="3" y="61"/>
                </a:cxn>
                <a:cxn ang="0">
                  <a:pos x="6" y="61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3" y="50"/>
                </a:cxn>
                <a:cxn ang="0">
                  <a:pos x="16" y="42"/>
                </a:cxn>
                <a:cxn ang="0">
                  <a:pos x="21" y="35"/>
                </a:cxn>
                <a:cxn ang="0">
                  <a:pos x="26" y="29"/>
                </a:cxn>
                <a:cxn ang="0">
                  <a:pos x="26" y="29"/>
                </a:cxn>
                <a:cxn ang="0">
                  <a:pos x="30" y="23"/>
                </a:cxn>
                <a:cxn ang="0">
                  <a:pos x="35" y="17"/>
                </a:cxn>
                <a:cxn ang="0">
                  <a:pos x="37" y="11"/>
                </a:cxn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8" y="4"/>
                </a:cxn>
                <a:cxn ang="0">
                  <a:pos x="28" y="4"/>
                </a:cxn>
              </a:cxnLst>
              <a:rect l="0" t="0" r="r" b="b"/>
              <a:pathLst>
                <a:path w="39" h="61">
                  <a:moveTo>
                    <a:pt x="28" y="4"/>
                  </a:moveTo>
                  <a:lnTo>
                    <a:pt x="28" y="4"/>
                  </a:lnTo>
                  <a:lnTo>
                    <a:pt x="28" y="8"/>
                  </a:lnTo>
                  <a:lnTo>
                    <a:pt x="26" y="12"/>
                  </a:lnTo>
                  <a:lnTo>
                    <a:pt x="22" y="19"/>
                  </a:lnTo>
                  <a:lnTo>
                    <a:pt x="22" y="19"/>
                  </a:lnTo>
                  <a:lnTo>
                    <a:pt x="17" y="24"/>
                  </a:lnTo>
                  <a:lnTo>
                    <a:pt x="15" y="26"/>
                  </a:lnTo>
                  <a:lnTo>
                    <a:pt x="13" y="28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2" y="4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1" y="59"/>
                  </a:lnTo>
                  <a:lnTo>
                    <a:pt x="2" y="60"/>
                  </a:lnTo>
                  <a:lnTo>
                    <a:pt x="3" y="61"/>
                  </a:lnTo>
                  <a:lnTo>
                    <a:pt x="6" y="61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3" y="50"/>
                  </a:lnTo>
                  <a:lnTo>
                    <a:pt x="16" y="42"/>
                  </a:lnTo>
                  <a:lnTo>
                    <a:pt x="21" y="35"/>
                  </a:lnTo>
                  <a:lnTo>
                    <a:pt x="26" y="29"/>
                  </a:lnTo>
                  <a:lnTo>
                    <a:pt x="26" y="29"/>
                  </a:lnTo>
                  <a:lnTo>
                    <a:pt x="30" y="23"/>
                  </a:lnTo>
                  <a:lnTo>
                    <a:pt x="35" y="17"/>
                  </a:lnTo>
                  <a:lnTo>
                    <a:pt x="37" y="11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8" y="4"/>
                  </a:lnTo>
                  <a:lnTo>
                    <a:pt x="28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6" name="Freeform 286"/>
            <p:cNvSpPr/>
            <p:nvPr/>
          </p:nvSpPr>
          <p:spPr bwMode="auto">
            <a:xfrm>
              <a:off x="6307138" y="3713163"/>
              <a:ext cx="11113" cy="25400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3" y="4"/>
                </a:cxn>
                <a:cxn ang="0">
                  <a:pos x="12" y="14"/>
                </a:cxn>
                <a:cxn ang="0">
                  <a:pos x="9" y="25"/>
                </a:cxn>
                <a:cxn ang="0">
                  <a:pos x="1" y="43"/>
                </a:cxn>
                <a:cxn ang="0">
                  <a:pos x="1" y="43"/>
                </a:cxn>
                <a:cxn ang="0">
                  <a:pos x="0" y="45"/>
                </a:cxn>
                <a:cxn ang="0">
                  <a:pos x="1" y="48"/>
                </a:cxn>
                <a:cxn ang="0">
                  <a:pos x="2" y="49"/>
                </a:cxn>
                <a:cxn ang="0">
                  <a:pos x="4" y="50"/>
                </a:cxn>
                <a:cxn ang="0">
                  <a:pos x="7" y="49"/>
                </a:cxn>
                <a:cxn ang="0">
                  <a:pos x="10" y="48"/>
                </a:cxn>
                <a:cxn ang="0">
                  <a:pos x="11" y="46"/>
                </a:cxn>
                <a:cxn ang="0">
                  <a:pos x="11" y="46"/>
                </a:cxn>
                <a:cxn ang="0">
                  <a:pos x="18" y="26"/>
                </a:cxn>
                <a:cxn ang="0">
                  <a:pos x="21" y="15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22" y="2"/>
                </a:cxn>
                <a:cxn ang="0">
                  <a:pos x="21" y="1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6" y="0"/>
                </a:cxn>
                <a:cxn ang="0">
                  <a:pos x="15" y="1"/>
                </a:cxn>
                <a:cxn ang="0">
                  <a:pos x="14" y="2"/>
                </a:cxn>
                <a:cxn ang="0">
                  <a:pos x="13" y="4"/>
                </a:cxn>
                <a:cxn ang="0">
                  <a:pos x="13" y="4"/>
                </a:cxn>
              </a:cxnLst>
              <a:rect l="0" t="0" r="r" b="b"/>
              <a:pathLst>
                <a:path w="22" h="50">
                  <a:moveTo>
                    <a:pt x="13" y="4"/>
                  </a:moveTo>
                  <a:lnTo>
                    <a:pt x="13" y="4"/>
                  </a:lnTo>
                  <a:lnTo>
                    <a:pt x="12" y="14"/>
                  </a:lnTo>
                  <a:lnTo>
                    <a:pt x="9" y="25"/>
                  </a:lnTo>
                  <a:lnTo>
                    <a:pt x="1" y="43"/>
                  </a:lnTo>
                  <a:lnTo>
                    <a:pt x="1" y="43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49"/>
                  </a:lnTo>
                  <a:lnTo>
                    <a:pt x="10" y="48"/>
                  </a:lnTo>
                  <a:lnTo>
                    <a:pt x="11" y="46"/>
                  </a:lnTo>
                  <a:lnTo>
                    <a:pt x="11" y="46"/>
                  </a:lnTo>
                  <a:lnTo>
                    <a:pt x="18" y="26"/>
                  </a:lnTo>
                  <a:lnTo>
                    <a:pt x="21" y="1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4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7" name="Freeform 287"/>
            <p:cNvSpPr/>
            <p:nvPr/>
          </p:nvSpPr>
          <p:spPr bwMode="auto">
            <a:xfrm>
              <a:off x="6424613" y="3367088"/>
              <a:ext cx="34925" cy="30163"/>
            </a:xfrm>
            <a:custGeom>
              <a:avLst/>
              <a:gdLst/>
              <a:ahLst/>
              <a:cxnLst>
                <a:cxn ang="0">
                  <a:pos x="59" y="1"/>
                </a:cxn>
                <a:cxn ang="0">
                  <a:pos x="59" y="1"/>
                </a:cxn>
                <a:cxn ang="0">
                  <a:pos x="53" y="5"/>
                </a:cxn>
                <a:cxn ang="0">
                  <a:pos x="51" y="7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9" y="20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15" y="39"/>
                </a:cxn>
                <a:cxn ang="0">
                  <a:pos x="7" y="44"/>
                </a:cxn>
                <a:cxn ang="0">
                  <a:pos x="1" y="51"/>
                </a:cxn>
                <a:cxn ang="0">
                  <a:pos x="1" y="51"/>
                </a:cxn>
                <a:cxn ang="0">
                  <a:pos x="1" y="53"/>
                </a:cxn>
                <a:cxn ang="0">
                  <a:pos x="0" y="55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59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15" y="51"/>
                </a:cxn>
                <a:cxn ang="0">
                  <a:pos x="22" y="45"/>
                </a:cxn>
                <a:cxn ang="0">
                  <a:pos x="30" y="4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51" y="21"/>
                </a:cxn>
                <a:cxn ang="0">
                  <a:pos x="65" y="8"/>
                </a:cxn>
                <a:cxn ang="0">
                  <a:pos x="65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6" y="3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9" y="1"/>
                </a:cxn>
                <a:cxn ang="0">
                  <a:pos x="59" y="1"/>
                </a:cxn>
              </a:cxnLst>
              <a:rect l="0" t="0" r="r" b="b"/>
              <a:pathLst>
                <a:path w="66" h="59">
                  <a:moveTo>
                    <a:pt x="59" y="1"/>
                  </a:moveTo>
                  <a:lnTo>
                    <a:pt x="59" y="1"/>
                  </a:lnTo>
                  <a:lnTo>
                    <a:pt x="53" y="5"/>
                  </a:lnTo>
                  <a:lnTo>
                    <a:pt x="51" y="7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39" y="20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15" y="39"/>
                  </a:lnTo>
                  <a:lnTo>
                    <a:pt x="7" y="44"/>
                  </a:lnTo>
                  <a:lnTo>
                    <a:pt x="1" y="51"/>
                  </a:lnTo>
                  <a:lnTo>
                    <a:pt x="1" y="51"/>
                  </a:lnTo>
                  <a:lnTo>
                    <a:pt x="1" y="53"/>
                  </a:lnTo>
                  <a:lnTo>
                    <a:pt x="0" y="55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59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15" y="51"/>
                  </a:lnTo>
                  <a:lnTo>
                    <a:pt x="22" y="45"/>
                  </a:lnTo>
                  <a:lnTo>
                    <a:pt x="30" y="4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51" y="21"/>
                  </a:lnTo>
                  <a:lnTo>
                    <a:pt x="65" y="8"/>
                  </a:lnTo>
                  <a:lnTo>
                    <a:pt x="65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9" y="1"/>
                  </a:lnTo>
                  <a:lnTo>
                    <a:pt x="5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8" name="Freeform 288"/>
            <p:cNvSpPr/>
            <p:nvPr/>
          </p:nvSpPr>
          <p:spPr bwMode="auto">
            <a:xfrm>
              <a:off x="6427788" y="3405188"/>
              <a:ext cx="34925" cy="301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6"/>
                </a:cxn>
                <a:cxn ang="0">
                  <a:pos x="42" y="11"/>
                </a:cxn>
                <a:cxn ang="0">
                  <a:pos x="28" y="23"/>
                </a:cxn>
                <a:cxn ang="0">
                  <a:pos x="15" y="36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5"/>
                </a:cxn>
                <a:cxn ang="0">
                  <a:pos x="3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9" y="56"/>
                </a:cxn>
                <a:cxn ang="0">
                  <a:pos x="9" y="56"/>
                </a:cxn>
                <a:cxn ang="0">
                  <a:pos x="33" y="30"/>
                </a:cxn>
                <a:cxn ang="0">
                  <a:pos x="47" y="19"/>
                </a:cxn>
                <a:cxn ang="0">
                  <a:pos x="54" y="14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7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57">
                  <a:moveTo>
                    <a:pt x="57" y="0"/>
                  </a:moveTo>
                  <a:lnTo>
                    <a:pt x="57" y="0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28" y="23"/>
                  </a:lnTo>
                  <a:lnTo>
                    <a:pt x="15" y="36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5"/>
                  </a:lnTo>
                  <a:lnTo>
                    <a:pt x="3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9" y="56"/>
                  </a:lnTo>
                  <a:lnTo>
                    <a:pt x="9" y="56"/>
                  </a:lnTo>
                  <a:lnTo>
                    <a:pt x="33" y="30"/>
                  </a:lnTo>
                  <a:lnTo>
                    <a:pt x="47" y="19"/>
                  </a:lnTo>
                  <a:lnTo>
                    <a:pt x="54" y="14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7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9" name="Freeform 289"/>
            <p:cNvSpPr/>
            <p:nvPr/>
          </p:nvSpPr>
          <p:spPr bwMode="auto">
            <a:xfrm>
              <a:off x="6423026" y="3452813"/>
              <a:ext cx="28575" cy="30163"/>
            </a:xfrm>
            <a:custGeom>
              <a:avLst/>
              <a:gdLst/>
              <a:ahLst/>
              <a:cxnLst>
                <a:cxn ang="0">
                  <a:pos x="52" y="3"/>
                </a:cxn>
                <a:cxn ang="0">
                  <a:pos x="52" y="3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42" y="8"/>
                </a:cxn>
                <a:cxn ang="0">
                  <a:pos x="40" y="11"/>
                </a:cxn>
                <a:cxn ang="0">
                  <a:pos x="34" y="16"/>
                </a:cxn>
                <a:cxn ang="0">
                  <a:pos x="23" y="25"/>
                </a:cxn>
                <a:cxn ang="0">
                  <a:pos x="23" y="25"/>
                </a:cxn>
                <a:cxn ang="0">
                  <a:pos x="18" y="32"/>
                </a:cxn>
                <a:cxn ang="0">
                  <a:pos x="14" y="35"/>
                </a:cxn>
                <a:cxn ang="0">
                  <a:pos x="11" y="37"/>
                </a:cxn>
                <a:cxn ang="0">
                  <a:pos x="11" y="37"/>
                </a:cxn>
                <a:cxn ang="0">
                  <a:pos x="8" y="39"/>
                </a:cxn>
                <a:cxn ang="0">
                  <a:pos x="5" y="42"/>
                </a:cxn>
                <a:cxn ang="0">
                  <a:pos x="0" y="49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4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5" y="57"/>
                </a:cxn>
                <a:cxn ang="0">
                  <a:pos x="7" y="56"/>
                </a:cxn>
                <a:cxn ang="0">
                  <a:pos x="8" y="54"/>
                </a:cxn>
                <a:cxn ang="0">
                  <a:pos x="8" y="54"/>
                </a:cxn>
                <a:cxn ang="0">
                  <a:pos x="11" y="50"/>
                </a:cxn>
                <a:cxn ang="0">
                  <a:pos x="15" y="46"/>
                </a:cxn>
                <a:cxn ang="0">
                  <a:pos x="19" y="43"/>
                </a:cxn>
                <a:cxn ang="0">
                  <a:pos x="23" y="40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30" y="32"/>
                </a:cxn>
                <a:cxn ang="0">
                  <a:pos x="38" y="25"/>
                </a:cxn>
                <a:cxn ang="0">
                  <a:pos x="38" y="25"/>
                </a:cxn>
                <a:cxn ang="0">
                  <a:pos x="43" y="20"/>
                </a:cxn>
                <a:cxn ang="0">
                  <a:pos x="49" y="15"/>
                </a:cxn>
                <a:cxn ang="0">
                  <a:pos x="50" y="13"/>
                </a:cxn>
                <a:cxn ang="0">
                  <a:pos x="52" y="10"/>
                </a:cxn>
                <a:cxn ang="0">
                  <a:pos x="52" y="7"/>
                </a:cxn>
                <a:cxn ang="0">
                  <a:pos x="52" y="3"/>
                </a:cxn>
                <a:cxn ang="0">
                  <a:pos x="52" y="3"/>
                </a:cxn>
              </a:cxnLst>
              <a:rect l="0" t="0" r="r" b="b"/>
              <a:pathLst>
                <a:path w="52" h="57">
                  <a:moveTo>
                    <a:pt x="52" y="3"/>
                  </a:moveTo>
                  <a:lnTo>
                    <a:pt x="52" y="3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0" y="11"/>
                  </a:lnTo>
                  <a:lnTo>
                    <a:pt x="34" y="16"/>
                  </a:lnTo>
                  <a:lnTo>
                    <a:pt x="23" y="25"/>
                  </a:lnTo>
                  <a:lnTo>
                    <a:pt x="23" y="25"/>
                  </a:lnTo>
                  <a:lnTo>
                    <a:pt x="18" y="32"/>
                  </a:lnTo>
                  <a:lnTo>
                    <a:pt x="14" y="35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8" y="39"/>
                  </a:lnTo>
                  <a:lnTo>
                    <a:pt x="5" y="42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5" y="57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1" y="50"/>
                  </a:lnTo>
                  <a:lnTo>
                    <a:pt x="15" y="46"/>
                  </a:lnTo>
                  <a:lnTo>
                    <a:pt x="19" y="43"/>
                  </a:lnTo>
                  <a:lnTo>
                    <a:pt x="23" y="40"/>
                  </a:lnTo>
                  <a:lnTo>
                    <a:pt x="23" y="40"/>
                  </a:lnTo>
                  <a:lnTo>
                    <a:pt x="26" y="36"/>
                  </a:lnTo>
                  <a:lnTo>
                    <a:pt x="30" y="32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3" y="20"/>
                  </a:lnTo>
                  <a:lnTo>
                    <a:pt x="49" y="15"/>
                  </a:lnTo>
                  <a:lnTo>
                    <a:pt x="50" y="13"/>
                  </a:lnTo>
                  <a:lnTo>
                    <a:pt x="52" y="10"/>
                  </a:lnTo>
                  <a:lnTo>
                    <a:pt x="52" y="7"/>
                  </a:lnTo>
                  <a:lnTo>
                    <a:pt x="52" y="3"/>
                  </a:lnTo>
                  <a:lnTo>
                    <a:pt x="5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0" name="Freeform 290"/>
            <p:cNvSpPr/>
            <p:nvPr/>
          </p:nvSpPr>
          <p:spPr bwMode="auto">
            <a:xfrm>
              <a:off x="6423026" y="3487738"/>
              <a:ext cx="34925" cy="33338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60" y="0"/>
                </a:cxn>
                <a:cxn ang="0">
                  <a:pos x="52" y="4"/>
                </a:cxn>
                <a:cxn ang="0">
                  <a:pos x="45" y="9"/>
                </a:cxn>
                <a:cxn ang="0">
                  <a:pos x="30" y="23"/>
                </a:cxn>
                <a:cxn ang="0">
                  <a:pos x="30" y="23"/>
                </a:cxn>
                <a:cxn ang="0">
                  <a:pos x="14" y="37"/>
                </a:cxn>
                <a:cxn ang="0">
                  <a:pos x="6" y="46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1" y="60"/>
                </a:cxn>
                <a:cxn ang="0">
                  <a:pos x="2" y="61"/>
                </a:cxn>
                <a:cxn ang="0">
                  <a:pos x="4" y="62"/>
                </a:cxn>
                <a:cxn ang="0">
                  <a:pos x="6" y="62"/>
                </a:cxn>
                <a:cxn ang="0">
                  <a:pos x="7" y="61"/>
                </a:cxn>
                <a:cxn ang="0">
                  <a:pos x="8" y="60"/>
                </a:cxn>
                <a:cxn ang="0">
                  <a:pos x="8" y="60"/>
                </a:cxn>
                <a:cxn ang="0">
                  <a:pos x="13" y="52"/>
                </a:cxn>
                <a:cxn ang="0">
                  <a:pos x="20" y="46"/>
                </a:cxn>
                <a:cxn ang="0">
                  <a:pos x="32" y="33"/>
                </a:cxn>
                <a:cxn ang="0">
                  <a:pos x="32" y="33"/>
                </a:cxn>
                <a:cxn ang="0">
                  <a:pos x="47" y="20"/>
                </a:cxn>
                <a:cxn ang="0">
                  <a:pos x="55" y="13"/>
                </a:cxn>
                <a:cxn ang="0">
                  <a:pos x="59" y="11"/>
                </a:cxn>
                <a:cxn ang="0">
                  <a:pos x="63" y="9"/>
                </a:cxn>
                <a:cxn ang="0">
                  <a:pos x="63" y="9"/>
                </a:cxn>
                <a:cxn ang="0">
                  <a:pos x="64" y="8"/>
                </a:cxn>
                <a:cxn ang="0">
                  <a:pos x="65" y="7"/>
                </a:cxn>
                <a:cxn ang="0">
                  <a:pos x="66" y="5"/>
                </a:cxn>
                <a:cxn ang="0">
                  <a:pos x="66" y="3"/>
                </a:cxn>
                <a:cxn ang="0">
                  <a:pos x="65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6" h="62">
                  <a:moveTo>
                    <a:pt x="60" y="0"/>
                  </a:moveTo>
                  <a:lnTo>
                    <a:pt x="60" y="0"/>
                  </a:lnTo>
                  <a:lnTo>
                    <a:pt x="52" y="4"/>
                  </a:lnTo>
                  <a:lnTo>
                    <a:pt x="45" y="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14" y="37"/>
                  </a:lnTo>
                  <a:lnTo>
                    <a:pt x="6" y="4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1" y="60"/>
                  </a:lnTo>
                  <a:lnTo>
                    <a:pt x="2" y="61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7" y="61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3" y="52"/>
                  </a:lnTo>
                  <a:lnTo>
                    <a:pt x="20" y="46"/>
                  </a:lnTo>
                  <a:lnTo>
                    <a:pt x="32" y="33"/>
                  </a:lnTo>
                  <a:lnTo>
                    <a:pt x="32" y="33"/>
                  </a:lnTo>
                  <a:lnTo>
                    <a:pt x="47" y="20"/>
                  </a:lnTo>
                  <a:lnTo>
                    <a:pt x="55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3" y="9"/>
                  </a:lnTo>
                  <a:lnTo>
                    <a:pt x="64" y="8"/>
                  </a:lnTo>
                  <a:lnTo>
                    <a:pt x="65" y="7"/>
                  </a:lnTo>
                  <a:lnTo>
                    <a:pt x="66" y="5"/>
                  </a:lnTo>
                  <a:lnTo>
                    <a:pt x="66" y="3"/>
                  </a:lnTo>
                  <a:lnTo>
                    <a:pt x="65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1" name="Freeform 291"/>
            <p:cNvSpPr/>
            <p:nvPr/>
          </p:nvSpPr>
          <p:spPr bwMode="auto">
            <a:xfrm>
              <a:off x="6423026" y="3544888"/>
              <a:ext cx="30163" cy="26988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8" y="3"/>
                </a:cxn>
                <a:cxn ang="0">
                  <a:pos x="47" y="5"/>
                </a:cxn>
                <a:cxn ang="0">
                  <a:pos x="43" y="8"/>
                </a:cxn>
                <a:cxn ang="0">
                  <a:pos x="39" y="11"/>
                </a:cxn>
                <a:cxn ang="0">
                  <a:pos x="39" y="11"/>
                </a:cxn>
                <a:cxn ang="0">
                  <a:pos x="26" y="20"/>
                </a:cxn>
                <a:cxn ang="0">
                  <a:pos x="26" y="20"/>
                </a:cxn>
                <a:cxn ang="0">
                  <a:pos x="12" y="30"/>
                </a:cxn>
                <a:cxn ang="0">
                  <a:pos x="6" y="35"/>
                </a:cxn>
                <a:cxn ang="0">
                  <a:pos x="1" y="41"/>
                </a:cxn>
                <a:cxn ang="0">
                  <a:pos x="1" y="41"/>
                </a:cxn>
                <a:cxn ang="0">
                  <a:pos x="0" y="43"/>
                </a:cxn>
                <a:cxn ang="0">
                  <a:pos x="0" y="44"/>
                </a:cxn>
                <a:cxn ang="0">
                  <a:pos x="2" y="48"/>
                </a:cxn>
                <a:cxn ang="0">
                  <a:pos x="3" y="49"/>
                </a:cxn>
                <a:cxn ang="0">
                  <a:pos x="4" y="49"/>
                </a:cxn>
                <a:cxn ang="0">
                  <a:pos x="6" y="49"/>
                </a:cxn>
                <a:cxn ang="0">
                  <a:pos x="8" y="47"/>
                </a:cxn>
                <a:cxn ang="0">
                  <a:pos x="8" y="47"/>
                </a:cxn>
                <a:cxn ang="0">
                  <a:pos x="15" y="40"/>
                </a:cxn>
                <a:cxn ang="0">
                  <a:pos x="23" y="34"/>
                </a:cxn>
                <a:cxn ang="0">
                  <a:pos x="40" y="21"/>
                </a:cxn>
                <a:cxn ang="0">
                  <a:pos x="40" y="21"/>
                </a:cxn>
                <a:cxn ang="0">
                  <a:pos x="50" y="15"/>
                </a:cxn>
                <a:cxn ang="0">
                  <a:pos x="54" y="10"/>
                </a:cxn>
                <a:cxn ang="0">
                  <a:pos x="56" y="8"/>
                </a:cxn>
                <a:cxn ang="0">
                  <a:pos x="57" y="5"/>
                </a:cxn>
                <a:cxn ang="0">
                  <a:pos x="57" y="5"/>
                </a:cxn>
                <a:cxn ang="0">
                  <a:pos x="57" y="3"/>
                </a:cxn>
                <a:cxn ang="0">
                  <a:pos x="56" y="2"/>
                </a:cxn>
                <a:cxn ang="0">
                  <a:pos x="55" y="1"/>
                </a:cxn>
                <a:cxn ang="0">
                  <a:pos x="53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8" y="3"/>
                </a:cxn>
                <a:cxn ang="0">
                  <a:pos x="48" y="3"/>
                </a:cxn>
              </a:cxnLst>
              <a:rect l="0" t="0" r="r" b="b"/>
              <a:pathLst>
                <a:path w="57" h="49">
                  <a:moveTo>
                    <a:pt x="48" y="3"/>
                  </a:moveTo>
                  <a:lnTo>
                    <a:pt x="48" y="3"/>
                  </a:lnTo>
                  <a:lnTo>
                    <a:pt x="47" y="5"/>
                  </a:lnTo>
                  <a:lnTo>
                    <a:pt x="43" y="8"/>
                  </a:lnTo>
                  <a:lnTo>
                    <a:pt x="39" y="11"/>
                  </a:lnTo>
                  <a:lnTo>
                    <a:pt x="39" y="11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12" y="30"/>
                  </a:lnTo>
                  <a:lnTo>
                    <a:pt x="6" y="35"/>
                  </a:lnTo>
                  <a:lnTo>
                    <a:pt x="1" y="41"/>
                  </a:lnTo>
                  <a:lnTo>
                    <a:pt x="1" y="41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3" y="49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5" y="40"/>
                  </a:lnTo>
                  <a:lnTo>
                    <a:pt x="23" y="34"/>
                  </a:lnTo>
                  <a:lnTo>
                    <a:pt x="40" y="21"/>
                  </a:lnTo>
                  <a:lnTo>
                    <a:pt x="40" y="21"/>
                  </a:lnTo>
                  <a:lnTo>
                    <a:pt x="50" y="15"/>
                  </a:lnTo>
                  <a:lnTo>
                    <a:pt x="54" y="10"/>
                  </a:lnTo>
                  <a:lnTo>
                    <a:pt x="56" y="8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3"/>
                  </a:lnTo>
                  <a:lnTo>
                    <a:pt x="56" y="2"/>
                  </a:lnTo>
                  <a:lnTo>
                    <a:pt x="55" y="1"/>
                  </a:lnTo>
                  <a:lnTo>
                    <a:pt x="53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8" y="3"/>
                  </a:lnTo>
                  <a:lnTo>
                    <a:pt x="48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2" name="Freeform 292"/>
            <p:cNvSpPr/>
            <p:nvPr/>
          </p:nvSpPr>
          <p:spPr bwMode="auto">
            <a:xfrm>
              <a:off x="6427788" y="3571876"/>
              <a:ext cx="34925" cy="3651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0"/>
                </a:cxn>
                <a:cxn ang="0">
                  <a:pos x="49" y="7"/>
                </a:cxn>
                <a:cxn ang="0">
                  <a:pos x="43" y="14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23" y="38"/>
                </a:cxn>
                <a:cxn ang="0">
                  <a:pos x="16" y="45"/>
                </a:cxn>
                <a:cxn ang="0">
                  <a:pos x="8" y="53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4"/>
                </a:cxn>
                <a:cxn ang="0">
                  <a:pos x="0" y="66"/>
                </a:cxn>
                <a:cxn ang="0">
                  <a:pos x="1" y="67"/>
                </a:cxn>
                <a:cxn ang="0">
                  <a:pos x="2" y="68"/>
                </a:cxn>
                <a:cxn ang="0">
                  <a:pos x="5" y="69"/>
                </a:cxn>
                <a:cxn ang="0">
                  <a:pos x="8" y="68"/>
                </a:cxn>
                <a:cxn ang="0">
                  <a:pos x="10" y="67"/>
                </a:cxn>
                <a:cxn ang="0">
                  <a:pos x="10" y="67"/>
                </a:cxn>
                <a:cxn ang="0">
                  <a:pos x="16" y="59"/>
                </a:cxn>
                <a:cxn ang="0">
                  <a:pos x="23" y="51"/>
                </a:cxn>
                <a:cxn ang="0">
                  <a:pos x="37" y="36"/>
                </a:cxn>
                <a:cxn ang="0">
                  <a:pos x="37" y="36"/>
                </a:cxn>
                <a:cxn ang="0">
                  <a:pos x="48" y="21"/>
                </a:cxn>
                <a:cxn ang="0">
                  <a:pos x="54" y="15"/>
                </a:cxn>
                <a:cxn ang="0">
                  <a:pos x="62" y="9"/>
                </a:cxn>
                <a:cxn ang="0">
                  <a:pos x="62" y="9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5"/>
                </a:cxn>
                <a:cxn ang="0">
                  <a:pos x="63" y="3"/>
                </a:cxn>
                <a:cxn ang="0">
                  <a:pos x="62" y="2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65" h="69">
                  <a:moveTo>
                    <a:pt x="57" y="0"/>
                  </a:moveTo>
                  <a:lnTo>
                    <a:pt x="57" y="0"/>
                  </a:lnTo>
                  <a:lnTo>
                    <a:pt x="49" y="7"/>
                  </a:lnTo>
                  <a:lnTo>
                    <a:pt x="43" y="1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3" y="38"/>
                  </a:lnTo>
                  <a:lnTo>
                    <a:pt x="16" y="45"/>
                  </a:lnTo>
                  <a:lnTo>
                    <a:pt x="8" y="5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1" y="67"/>
                  </a:lnTo>
                  <a:lnTo>
                    <a:pt x="2" y="68"/>
                  </a:lnTo>
                  <a:lnTo>
                    <a:pt x="5" y="69"/>
                  </a:lnTo>
                  <a:lnTo>
                    <a:pt x="8" y="68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6" y="59"/>
                  </a:lnTo>
                  <a:lnTo>
                    <a:pt x="23" y="51"/>
                  </a:lnTo>
                  <a:lnTo>
                    <a:pt x="37" y="36"/>
                  </a:lnTo>
                  <a:lnTo>
                    <a:pt x="37" y="36"/>
                  </a:lnTo>
                  <a:lnTo>
                    <a:pt x="48" y="21"/>
                  </a:lnTo>
                  <a:lnTo>
                    <a:pt x="54" y="15"/>
                  </a:lnTo>
                  <a:lnTo>
                    <a:pt x="62" y="9"/>
                  </a:lnTo>
                  <a:lnTo>
                    <a:pt x="62" y="9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5"/>
                  </a:lnTo>
                  <a:lnTo>
                    <a:pt x="63" y="3"/>
                  </a:lnTo>
                  <a:lnTo>
                    <a:pt x="62" y="2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3" name="Freeform 293"/>
            <p:cNvSpPr/>
            <p:nvPr/>
          </p:nvSpPr>
          <p:spPr bwMode="auto">
            <a:xfrm>
              <a:off x="6427788" y="3619501"/>
              <a:ext cx="36513" cy="3333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4" y="9"/>
                </a:cxn>
                <a:cxn ang="0">
                  <a:pos x="47" y="16"/>
                </a:cxn>
                <a:cxn ang="0">
                  <a:pos x="32" y="30"/>
                </a:cxn>
                <a:cxn ang="0">
                  <a:pos x="17" y="42"/>
                </a:cxn>
                <a:cxn ang="0">
                  <a:pos x="1" y="56"/>
                </a:cxn>
                <a:cxn ang="0">
                  <a:pos x="1" y="56"/>
                </a:cxn>
                <a:cxn ang="0">
                  <a:pos x="0" y="58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1" y="62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8" y="63"/>
                </a:cxn>
                <a:cxn ang="0">
                  <a:pos x="8" y="63"/>
                </a:cxn>
                <a:cxn ang="0">
                  <a:pos x="23" y="49"/>
                </a:cxn>
                <a:cxn ang="0">
                  <a:pos x="39" y="36"/>
                </a:cxn>
                <a:cxn ang="0">
                  <a:pos x="54" y="22"/>
                </a:cxn>
                <a:cxn ang="0">
                  <a:pos x="61" y="15"/>
                </a:cxn>
                <a:cxn ang="0">
                  <a:pos x="68" y="8"/>
                </a:cxn>
                <a:cxn ang="0">
                  <a:pos x="68" y="8"/>
                </a:cxn>
                <a:cxn ang="0">
                  <a:pos x="69" y="6"/>
                </a:cxn>
                <a:cxn ang="0">
                  <a:pos x="69" y="4"/>
                </a:cxn>
                <a:cxn ang="0">
                  <a:pos x="67" y="1"/>
                </a:cxn>
                <a:cxn ang="0">
                  <a:pos x="65" y="0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9" h="64">
                  <a:moveTo>
                    <a:pt x="60" y="1"/>
                  </a:moveTo>
                  <a:lnTo>
                    <a:pt x="60" y="1"/>
                  </a:lnTo>
                  <a:lnTo>
                    <a:pt x="54" y="9"/>
                  </a:lnTo>
                  <a:lnTo>
                    <a:pt x="47" y="16"/>
                  </a:lnTo>
                  <a:lnTo>
                    <a:pt x="32" y="30"/>
                  </a:lnTo>
                  <a:lnTo>
                    <a:pt x="17" y="4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0" y="58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23" y="49"/>
                  </a:lnTo>
                  <a:lnTo>
                    <a:pt x="39" y="36"/>
                  </a:lnTo>
                  <a:lnTo>
                    <a:pt x="54" y="22"/>
                  </a:lnTo>
                  <a:lnTo>
                    <a:pt x="61" y="15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9" y="6"/>
                  </a:lnTo>
                  <a:lnTo>
                    <a:pt x="69" y="4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4" name="Freeform 294"/>
            <p:cNvSpPr/>
            <p:nvPr/>
          </p:nvSpPr>
          <p:spPr bwMode="auto">
            <a:xfrm>
              <a:off x="6427788" y="3656013"/>
              <a:ext cx="38100" cy="38100"/>
            </a:xfrm>
            <a:custGeom>
              <a:avLst/>
              <a:gdLst/>
              <a:ahLst/>
              <a:cxnLst>
                <a:cxn ang="0">
                  <a:pos x="62" y="2"/>
                </a:cxn>
                <a:cxn ang="0">
                  <a:pos x="62" y="2"/>
                </a:cxn>
                <a:cxn ang="0">
                  <a:pos x="56" y="11"/>
                </a:cxn>
                <a:cxn ang="0">
                  <a:pos x="49" y="20"/>
                </a:cxn>
                <a:cxn ang="0">
                  <a:pos x="41" y="27"/>
                </a:cxn>
                <a:cxn ang="0">
                  <a:pos x="32" y="35"/>
                </a:cxn>
                <a:cxn ang="0">
                  <a:pos x="16" y="50"/>
                </a:cxn>
                <a:cxn ang="0">
                  <a:pos x="9" y="57"/>
                </a:cxn>
                <a:cxn ang="0">
                  <a:pos x="1" y="66"/>
                </a:cxn>
                <a:cxn ang="0">
                  <a:pos x="1" y="66"/>
                </a:cxn>
                <a:cxn ang="0">
                  <a:pos x="0" y="69"/>
                </a:cxn>
                <a:cxn ang="0">
                  <a:pos x="0" y="70"/>
                </a:cxn>
                <a:cxn ang="0">
                  <a:pos x="1" y="72"/>
                </a:cxn>
                <a:cxn ang="0">
                  <a:pos x="2" y="73"/>
                </a:cxn>
                <a:cxn ang="0">
                  <a:pos x="5" y="73"/>
                </a:cxn>
                <a:cxn ang="0">
                  <a:pos x="8" y="73"/>
                </a:cxn>
                <a:cxn ang="0">
                  <a:pos x="10" y="71"/>
                </a:cxn>
                <a:cxn ang="0">
                  <a:pos x="10" y="71"/>
                </a:cxn>
                <a:cxn ang="0">
                  <a:pos x="16" y="62"/>
                </a:cxn>
                <a:cxn ang="0">
                  <a:pos x="24" y="54"/>
                </a:cxn>
                <a:cxn ang="0">
                  <a:pos x="41" y="39"/>
                </a:cxn>
                <a:cxn ang="0">
                  <a:pos x="49" y="32"/>
                </a:cxn>
                <a:cxn ang="0">
                  <a:pos x="57" y="25"/>
                </a:cxn>
                <a:cxn ang="0">
                  <a:pos x="65" y="16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1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6" y="0"/>
                </a:cxn>
                <a:cxn ang="0">
                  <a:pos x="65" y="0"/>
                </a:cxn>
                <a:cxn ang="0">
                  <a:pos x="62" y="2"/>
                </a:cxn>
                <a:cxn ang="0">
                  <a:pos x="62" y="2"/>
                </a:cxn>
              </a:cxnLst>
              <a:rect l="0" t="0" r="r" b="b"/>
              <a:pathLst>
                <a:path w="72" h="73">
                  <a:moveTo>
                    <a:pt x="62" y="2"/>
                  </a:moveTo>
                  <a:lnTo>
                    <a:pt x="62" y="2"/>
                  </a:lnTo>
                  <a:lnTo>
                    <a:pt x="56" y="11"/>
                  </a:lnTo>
                  <a:lnTo>
                    <a:pt x="49" y="20"/>
                  </a:lnTo>
                  <a:lnTo>
                    <a:pt x="41" y="27"/>
                  </a:lnTo>
                  <a:lnTo>
                    <a:pt x="32" y="35"/>
                  </a:lnTo>
                  <a:lnTo>
                    <a:pt x="16" y="50"/>
                  </a:lnTo>
                  <a:lnTo>
                    <a:pt x="9" y="57"/>
                  </a:lnTo>
                  <a:lnTo>
                    <a:pt x="1" y="66"/>
                  </a:lnTo>
                  <a:lnTo>
                    <a:pt x="1" y="66"/>
                  </a:lnTo>
                  <a:lnTo>
                    <a:pt x="0" y="69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2" y="73"/>
                  </a:lnTo>
                  <a:lnTo>
                    <a:pt x="5" y="73"/>
                  </a:lnTo>
                  <a:lnTo>
                    <a:pt x="8" y="73"/>
                  </a:lnTo>
                  <a:lnTo>
                    <a:pt x="10" y="71"/>
                  </a:lnTo>
                  <a:lnTo>
                    <a:pt x="10" y="71"/>
                  </a:lnTo>
                  <a:lnTo>
                    <a:pt x="16" y="62"/>
                  </a:lnTo>
                  <a:lnTo>
                    <a:pt x="24" y="54"/>
                  </a:lnTo>
                  <a:lnTo>
                    <a:pt x="41" y="39"/>
                  </a:lnTo>
                  <a:lnTo>
                    <a:pt x="49" y="32"/>
                  </a:lnTo>
                  <a:lnTo>
                    <a:pt x="57" y="25"/>
                  </a:lnTo>
                  <a:lnTo>
                    <a:pt x="65" y="16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1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5" y="0"/>
                  </a:lnTo>
                  <a:lnTo>
                    <a:pt x="62" y="2"/>
                  </a:lnTo>
                  <a:lnTo>
                    <a:pt x="6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5" name="Freeform 295"/>
            <p:cNvSpPr/>
            <p:nvPr/>
          </p:nvSpPr>
          <p:spPr bwMode="auto">
            <a:xfrm>
              <a:off x="6437313" y="3690938"/>
              <a:ext cx="33338" cy="34925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6"/>
                </a:cxn>
                <a:cxn ang="0">
                  <a:pos x="29" y="32"/>
                </a:cxn>
                <a:cxn ang="0">
                  <a:pos x="15" y="46"/>
                </a:cxn>
                <a:cxn ang="0">
                  <a:pos x="9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1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5"/>
                </a:cxn>
                <a:cxn ang="0">
                  <a:pos x="4" y="67"/>
                </a:cxn>
                <a:cxn ang="0">
                  <a:pos x="6" y="67"/>
                </a:cxn>
                <a:cxn ang="0">
                  <a:pos x="8" y="66"/>
                </a:cxn>
                <a:cxn ang="0">
                  <a:pos x="8" y="66"/>
                </a:cxn>
                <a:cxn ang="0">
                  <a:pos x="15" y="60"/>
                </a:cxn>
                <a:cxn ang="0">
                  <a:pos x="23" y="52"/>
                </a:cxn>
                <a:cxn ang="0">
                  <a:pos x="35" y="38"/>
                </a:cxn>
                <a:cxn ang="0">
                  <a:pos x="48" y="23"/>
                </a:cxn>
                <a:cxn ang="0">
                  <a:pos x="60" y="9"/>
                </a:cxn>
                <a:cxn ang="0">
                  <a:pos x="60" y="9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4"/>
                </a:cxn>
                <a:cxn ang="0">
                  <a:pos x="60" y="1"/>
                </a:cxn>
                <a:cxn ang="0">
                  <a:pos x="59" y="0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67">
                  <a:moveTo>
                    <a:pt x="54" y="1"/>
                  </a:moveTo>
                  <a:lnTo>
                    <a:pt x="54" y="1"/>
                  </a:lnTo>
                  <a:lnTo>
                    <a:pt x="40" y="16"/>
                  </a:lnTo>
                  <a:lnTo>
                    <a:pt x="29" y="32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1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15" y="60"/>
                  </a:lnTo>
                  <a:lnTo>
                    <a:pt x="23" y="52"/>
                  </a:lnTo>
                  <a:lnTo>
                    <a:pt x="35" y="38"/>
                  </a:lnTo>
                  <a:lnTo>
                    <a:pt x="48" y="23"/>
                  </a:lnTo>
                  <a:lnTo>
                    <a:pt x="60" y="9"/>
                  </a:lnTo>
                  <a:lnTo>
                    <a:pt x="60" y="9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4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6" name="Freeform 296"/>
            <p:cNvSpPr/>
            <p:nvPr/>
          </p:nvSpPr>
          <p:spPr bwMode="auto">
            <a:xfrm>
              <a:off x="6473826" y="3708401"/>
              <a:ext cx="22225" cy="30163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6" y="11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6" y="29"/>
                </a:cxn>
                <a:cxn ang="0">
                  <a:pos x="12" y="35"/>
                </a:cxn>
                <a:cxn ang="0">
                  <a:pos x="8" y="41"/>
                </a:cxn>
                <a:cxn ang="0">
                  <a:pos x="5" y="43"/>
                </a:cxn>
                <a:cxn ang="0">
                  <a:pos x="2" y="45"/>
                </a:cxn>
                <a:cxn ang="0">
                  <a:pos x="2" y="45"/>
                </a:cxn>
                <a:cxn ang="0">
                  <a:pos x="0" y="46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3" y="53"/>
                </a:cxn>
                <a:cxn ang="0">
                  <a:pos x="5" y="55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2" y="50"/>
                </a:cxn>
                <a:cxn ang="0">
                  <a:pos x="16" y="47"/>
                </a:cxn>
                <a:cxn ang="0">
                  <a:pos x="19" y="42"/>
                </a:cxn>
                <a:cxn ang="0">
                  <a:pos x="21" y="37"/>
                </a:cxn>
                <a:cxn ang="0">
                  <a:pos x="21" y="37"/>
                </a:cxn>
                <a:cxn ang="0">
                  <a:pos x="25" y="30"/>
                </a:cxn>
                <a:cxn ang="0">
                  <a:pos x="30" y="21"/>
                </a:cxn>
                <a:cxn ang="0">
                  <a:pos x="36" y="14"/>
                </a:cxn>
                <a:cxn ang="0">
                  <a:pos x="42" y="8"/>
                </a:cxn>
                <a:cxn ang="0">
                  <a:pos x="42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3" h="55">
                  <a:moveTo>
                    <a:pt x="34" y="1"/>
                  </a:moveTo>
                  <a:lnTo>
                    <a:pt x="34" y="1"/>
                  </a:lnTo>
                  <a:lnTo>
                    <a:pt x="26" y="11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16" y="29"/>
                  </a:lnTo>
                  <a:lnTo>
                    <a:pt x="12" y="35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2" y="45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2" y="50"/>
                  </a:lnTo>
                  <a:lnTo>
                    <a:pt x="16" y="47"/>
                  </a:lnTo>
                  <a:lnTo>
                    <a:pt x="19" y="42"/>
                  </a:lnTo>
                  <a:lnTo>
                    <a:pt x="21" y="37"/>
                  </a:lnTo>
                  <a:lnTo>
                    <a:pt x="21" y="37"/>
                  </a:lnTo>
                  <a:lnTo>
                    <a:pt x="25" y="30"/>
                  </a:lnTo>
                  <a:lnTo>
                    <a:pt x="30" y="21"/>
                  </a:lnTo>
                  <a:lnTo>
                    <a:pt x="36" y="1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3" y="6"/>
                  </a:lnTo>
                  <a:lnTo>
                    <a:pt x="43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7" name="Freeform 297"/>
            <p:cNvSpPr/>
            <p:nvPr/>
          </p:nvSpPr>
          <p:spPr bwMode="auto">
            <a:xfrm>
              <a:off x="6518276" y="3708401"/>
              <a:ext cx="22225" cy="30163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16" y="24"/>
                </a:cxn>
                <a:cxn ang="0">
                  <a:pos x="16" y="24"/>
                </a:cxn>
                <a:cxn ang="0">
                  <a:pos x="12" y="31"/>
                </a:cxn>
                <a:cxn ang="0">
                  <a:pos x="7" y="37"/>
                </a:cxn>
                <a:cxn ang="0">
                  <a:pos x="1" y="49"/>
                </a:cxn>
                <a:cxn ang="0">
                  <a:pos x="1" y="49"/>
                </a:cxn>
                <a:cxn ang="0">
                  <a:pos x="0" y="51"/>
                </a:cxn>
                <a:cxn ang="0">
                  <a:pos x="0" y="53"/>
                </a:cxn>
                <a:cxn ang="0">
                  <a:pos x="1" y="55"/>
                </a:cxn>
                <a:cxn ang="0">
                  <a:pos x="2" y="56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10" y="55"/>
                </a:cxn>
                <a:cxn ang="0">
                  <a:pos x="10" y="55"/>
                </a:cxn>
                <a:cxn ang="0">
                  <a:pos x="17" y="41"/>
                </a:cxn>
                <a:cxn ang="0">
                  <a:pos x="20" y="35"/>
                </a:cxn>
                <a:cxn ang="0">
                  <a:pos x="24" y="29"/>
                </a:cxn>
                <a:cxn ang="0">
                  <a:pos x="24" y="29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3" y="5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3" h="57">
                  <a:moveTo>
                    <a:pt x="34" y="2"/>
                  </a:moveTo>
                  <a:lnTo>
                    <a:pt x="34" y="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31"/>
                  </a:lnTo>
                  <a:lnTo>
                    <a:pt x="7" y="37"/>
                  </a:lnTo>
                  <a:lnTo>
                    <a:pt x="1" y="49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3"/>
                  </a:lnTo>
                  <a:lnTo>
                    <a:pt x="1" y="55"/>
                  </a:lnTo>
                  <a:lnTo>
                    <a:pt x="2" y="56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10" y="55"/>
                  </a:lnTo>
                  <a:lnTo>
                    <a:pt x="10" y="55"/>
                  </a:lnTo>
                  <a:lnTo>
                    <a:pt x="17" y="41"/>
                  </a:lnTo>
                  <a:lnTo>
                    <a:pt x="20" y="35"/>
                  </a:lnTo>
                  <a:lnTo>
                    <a:pt x="24" y="29"/>
                  </a:lnTo>
                  <a:lnTo>
                    <a:pt x="24" y="29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8" name="Freeform 298"/>
            <p:cNvSpPr/>
            <p:nvPr/>
          </p:nvSpPr>
          <p:spPr bwMode="auto">
            <a:xfrm>
              <a:off x="6556376" y="3709988"/>
              <a:ext cx="19050" cy="31750"/>
            </a:xfrm>
            <a:custGeom>
              <a:avLst/>
              <a:gdLst/>
              <a:ahLst/>
              <a:cxnLst>
                <a:cxn ang="0">
                  <a:pos x="27" y="3"/>
                </a:cxn>
                <a:cxn ang="0">
                  <a:pos x="27" y="3"/>
                </a:cxn>
                <a:cxn ang="0">
                  <a:pos x="24" y="9"/>
                </a:cxn>
                <a:cxn ang="0">
                  <a:pos x="19" y="15"/>
                </a:cxn>
                <a:cxn ang="0">
                  <a:pos x="19" y="15"/>
                </a:cxn>
                <a:cxn ang="0">
                  <a:pos x="16" y="23"/>
                </a:cxn>
                <a:cxn ang="0">
                  <a:pos x="13" y="30"/>
                </a:cxn>
                <a:cxn ang="0">
                  <a:pos x="13" y="30"/>
                </a:cxn>
                <a:cxn ang="0">
                  <a:pos x="6" y="40"/>
                </a:cxn>
                <a:cxn ang="0">
                  <a:pos x="3" y="4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6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5" y="58"/>
                </a:cxn>
                <a:cxn ang="0">
                  <a:pos x="7" y="58"/>
                </a:cxn>
                <a:cxn ang="0">
                  <a:pos x="8" y="57"/>
                </a:cxn>
                <a:cxn ang="0">
                  <a:pos x="9" y="55"/>
                </a:cxn>
                <a:cxn ang="0">
                  <a:pos x="9" y="55"/>
                </a:cxn>
                <a:cxn ang="0">
                  <a:pos x="12" y="48"/>
                </a:cxn>
                <a:cxn ang="0">
                  <a:pos x="16" y="42"/>
                </a:cxn>
                <a:cxn ang="0">
                  <a:pos x="16" y="42"/>
                </a:cxn>
                <a:cxn ang="0">
                  <a:pos x="21" y="37"/>
                </a:cxn>
                <a:cxn ang="0">
                  <a:pos x="23" y="34"/>
                </a:cxn>
                <a:cxn ang="0">
                  <a:pos x="24" y="31"/>
                </a:cxn>
                <a:cxn ang="0">
                  <a:pos x="24" y="31"/>
                </a:cxn>
                <a:cxn ang="0">
                  <a:pos x="26" y="25"/>
                </a:cxn>
                <a:cxn ang="0">
                  <a:pos x="29" y="18"/>
                </a:cxn>
                <a:cxn ang="0">
                  <a:pos x="35" y="5"/>
                </a:cxn>
                <a:cxn ang="0">
                  <a:pos x="35" y="5"/>
                </a:cxn>
                <a:cxn ang="0">
                  <a:pos x="36" y="3"/>
                </a:cxn>
                <a:cxn ang="0">
                  <a:pos x="35" y="2"/>
                </a:cxn>
                <a:cxn ang="0">
                  <a:pos x="34" y="0"/>
                </a:cxn>
                <a:cxn ang="0">
                  <a:pos x="33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7" y="3"/>
                </a:cxn>
                <a:cxn ang="0">
                  <a:pos x="27" y="3"/>
                </a:cxn>
              </a:cxnLst>
              <a:rect l="0" t="0" r="r" b="b"/>
              <a:pathLst>
                <a:path w="36" h="58">
                  <a:moveTo>
                    <a:pt x="27" y="3"/>
                  </a:moveTo>
                  <a:lnTo>
                    <a:pt x="27" y="3"/>
                  </a:lnTo>
                  <a:lnTo>
                    <a:pt x="24" y="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6" y="23"/>
                  </a:lnTo>
                  <a:lnTo>
                    <a:pt x="13" y="30"/>
                  </a:lnTo>
                  <a:lnTo>
                    <a:pt x="13" y="30"/>
                  </a:lnTo>
                  <a:lnTo>
                    <a:pt x="6" y="40"/>
                  </a:lnTo>
                  <a:lnTo>
                    <a:pt x="3" y="46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5" y="58"/>
                  </a:lnTo>
                  <a:lnTo>
                    <a:pt x="7" y="58"/>
                  </a:lnTo>
                  <a:lnTo>
                    <a:pt x="8" y="57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2" y="48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1" y="37"/>
                  </a:lnTo>
                  <a:lnTo>
                    <a:pt x="23" y="34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5"/>
                  </a:lnTo>
                  <a:lnTo>
                    <a:pt x="29" y="18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6" y="3"/>
                  </a:lnTo>
                  <a:lnTo>
                    <a:pt x="35" y="2"/>
                  </a:lnTo>
                  <a:lnTo>
                    <a:pt x="34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9" name="Freeform 299"/>
            <p:cNvSpPr/>
            <p:nvPr/>
          </p:nvSpPr>
          <p:spPr bwMode="auto">
            <a:xfrm>
              <a:off x="6583363" y="3716338"/>
              <a:ext cx="15875" cy="22225"/>
            </a:xfrm>
            <a:custGeom>
              <a:avLst/>
              <a:gdLst/>
              <a:ahLst/>
              <a:cxnLst>
                <a:cxn ang="0">
                  <a:pos x="21" y="2"/>
                </a:cxn>
                <a:cxn ang="0">
                  <a:pos x="21" y="2"/>
                </a:cxn>
                <a:cxn ang="0">
                  <a:pos x="10" y="19"/>
                </a:cxn>
                <a:cxn ang="0">
                  <a:pos x="4" y="27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2" y="42"/>
                </a:cxn>
                <a:cxn ang="0">
                  <a:pos x="4" y="43"/>
                </a:cxn>
                <a:cxn ang="0">
                  <a:pos x="5" y="43"/>
                </a:cxn>
                <a:cxn ang="0">
                  <a:pos x="7" y="42"/>
                </a:cxn>
                <a:cxn ang="0">
                  <a:pos x="8" y="41"/>
                </a:cxn>
                <a:cxn ang="0">
                  <a:pos x="8" y="41"/>
                </a:cxn>
                <a:cxn ang="0">
                  <a:pos x="12" y="31"/>
                </a:cxn>
                <a:cxn ang="0">
                  <a:pos x="18" y="23"/>
                </a:cxn>
                <a:cxn ang="0">
                  <a:pos x="30" y="7"/>
                </a:cxn>
                <a:cxn ang="0">
                  <a:pos x="30" y="7"/>
                </a:cxn>
                <a:cxn ang="0">
                  <a:pos x="30" y="5"/>
                </a:cxn>
                <a:cxn ang="0">
                  <a:pos x="30" y="3"/>
                </a:cxn>
                <a:cxn ang="0">
                  <a:pos x="29" y="2"/>
                </a:cxn>
                <a:cxn ang="0">
                  <a:pos x="28" y="1"/>
                </a:cxn>
                <a:cxn ang="0">
                  <a:pos x="25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1" y="2"/>
                </a:cxn>
              </a:cxnLst>
              <a:rect l="0" t="0" r="r" b="b"/>
              <a:pathLst>
                <a:path w="30" h="43">
                  <a:moveTo>
                    <a:pt x="21" y="2"/>
                  </a:moveTo>
                  <a:lnTo>
                    <a:pt x="21" y="2"/>
                  </a:lnTo>
                  <a:lnTo>
                    <a:pt x="10" y="19"/>
                  </a:lnTo>
                  <a:lnTo>
                    <a:pt x="4" y="27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2" y="42"/>
                  </a:lnTo>
                  <a:lnTo>
                    <a:pt x="4" y="43"/>
                  </a:lnTo>
                  <a:lnTo>
                    <a:pt x="5" y="43"/>
                  </a:lnTo>
                  <a:lnTo>
                    <a:pt x="7" y="42"/>
                  </a:lnTo>
                  <a:lnTo>
                    <a:pt x="8" y="41"/>
                  </a:lnTo>
                  <a:lnTo>
                    <a:pt x="8" y="41"/>
                  </a:lnTo>
                  <a:lnTo>
                    <a:pt x="12" y="31"/>
                  </a:lnTo>
                  <a:lnTo>
                    <a:pt x="18" y="23"/>
                  </a:lnTo>
                  <a:lnTo>
                    <a:pt x="30" y="7"/>
                  </a:lnTo>
                  <a:lnTo>
                    <a:pt x="30" y="7"/>
                  </a:lnTo>
                  <a:lnTo>
                    <a:pt x="30" y="5"/>
                  </a:lnTo>
                  <a:lnTo>
                    <a:pt x="30" y="3"/>
                  </a:lnTo>
                  <a:lnTo>
                    <a:pt x="29" y="2"/>
                  </a:lnTo>
                  <a:lnTo>
                    <a:pt x="28" y="1"/>
                  </a:lnTo>
                  <a:lnTo>
                    <a:pt x="25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0" name="Freeform 300"/>
            <p:cNvSpPr/>
            <p:nvPr/>
          </p:nvSpPr>
          <p:spPr bwMode="auto">
            <a:xfrm>
              <a:off x="6699251" y="3224213"/>
              <a:ext cx="38100" cy="36513"/>
            </a:xfrm>
            <a:custGeom>
              <a:avLst/>
              <a:gdLst/>
              <a:ahLst/>
              <a:cxnLst>
                <a:cxn ang="0">
                  <a:pos x="63" y="2"/>
                </a:cxn>
                <a:cxn ang="0">
                  <a:pos x="63" y="2"/>
                </a:cxn>
                <a:cxn ang="0">
                  <a:pos x="56" y="11"/>
                </a:cxn>
                <a:cxn ang="0">
                  <a:pos x="50" y="18"/>
                </a:cxn>
                <a:cxn ang="0">
                  <a:pos x="34" y="33"/>
                </a:cxn>
                <a:cxn ang="0">
                  <a:pos x="2" y="61"/>
                </a:cxn>
                <a:cxn ang="0">
                  <a:pos x="2" y="61"/>
                </a:cxn>
                <a:cxn ang="0">
                  <a:pos x="1" y="63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3" y="68"/>
                </a:cxn>
                <a:cxn ang="0">
                  <a:pos x="5" y="69"/>
                </a:cxn>
                <a:cxn ang="0">
                  <a:pos x="7" y="69"/>
                </a:cxn>
                <a:cxn ang="0">
                  <a:pos x="9" y="68"/>
                </a:cxn>
                <a:cxn ang="0">
                  <a:pos x="9" y="68"/>
                </a:cxn>
                <a:cxn ang="0">
                  <a:pos x="42" y="39"/>
                </a:cxn>
                <a:cxn ang="0">
                  <a:pos x="57" y="23"/>
                </a:cxn>
                <a:cxn ang="0">
                  <a:pos x="64" y="16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5"/>
                </a:cxn>
                <a:cxn ang="0">
                  <a:pos x="72" y="4"/>
                </a:cxn>
                <a:cxn ang="0">
                  <a:pos x="72" y="1"/>
                </a:cxn>
                <a:cxn ang="0">
                  <a:pos x="70" y="0"/>
                </a:cxn>
                <a:cxn ang="0">
                  <a:pos x="67" y="0"/>
                </a:cxn>
                <a:cxn ang="0">
                  <a:pos x="64" y="0"/>
                </a:cxn>
                <a:cxn ang="0">
                  <a:pos x="63" y="2"/>
                </a:cxn>
                <a:cxn ang="0">
                  <a:pos x="63" y="2"/>
                </a:cxn>
              </a:cxnLst>
              <a:rect l="0" t="0" r="r" b="b"/>
              <a:pathLst>
                <a:path w="72" h="69">
                  <a:moveTo>
                    <a:pt x="63" y="2"/>
                  </a:moveTo>
                  <a:lnTo>
                    <a:pt x="63" y="2"/>
                  </a:lnTo>
                  <a:lnTo>
                    <a:pt x="56" y="11"/>
                  </a:lnTo>
                  <a:lnTo>
                    <a:pt x="50" y="18"/>
                  </a:lnTo>
                  <a:lnTo>
                    <a:pt x="34" y="33"/>
                  </a:lnTo>
                  <a:lnTo>
                    <a:pt x="2" y="61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5" y="69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9" y="68"/>
                  </a:lnTo>
                  <a:lnTo>
                    <a:pt x="42" y="39"/>
                  </a:lnTo>
                  <a:lnTo>
                    <a:pt x="57" y="23"/>
                  </a:lnTo>
                  <a:lnTo>
                    <a:pt x="64" y="16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5"/>
                  </a:lnTo>
                  <a:lnTo>
                    <a:pt x="72" y="4"/>
                  </a:lnTo>
                  <a:lnTo>
                    <a:pt x="72" y="1"/>
                  </a:lnTo>
                  <a:lnTo>
                    <a:pt x="70" y="0"/>
                  </a:lnTo>
                  <a:lnTo>
                    <a:pt x="67" y="0"/>
                  </a:lnTo>
                  <a:lnTo>
                    <a:pt x="64" y="0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1" name="Freeform 301"/>
            <p:cNvSpPr/>
            <p:nvPr/>
          </p:nvSpPr>
          <p:spPr bwMode="auto">
            <a:xfrm>
              <a:off x="6694488" y="3271838"/>
              <a:ext cx="39688" cy="39688"/>
            </a:xfrm>
            <a:custGeom>
              <a:avLst/>
              <a:gdLst/>
              <a:ahLst/>
              <a:cxnLst>
                <a:cxn ang="0">
                  <a:pos x="65" y="3"/>
                </a:cxn>
                <a:cxn ang="0">
                  <a:pos x="65" y="3"/>
                </a:cxn>
                <a:cxn ang="0">
                  <a:pos x="63" y="7"/>
                </a:cxn>
                <a:cxn ang="0">
                  <a:pos x="61" y="11"/>
                </a:cxn>
                <a:cxn ang="0">
                  <a:pos x="53" y="18"/>
                </a:cxn>
                <a:cxn ang="0">
                  <a:pos x="36" y="31"/>
                </a:cxn>
                <a:cxn ang="0">
                  <a:pos x="36" y="31"/>
                </a:cxn>
                <a:cxn ang="0">
                  <a:pos x="18" y="48"/>
                </a:cxn>
                <a:cxn ang="0">
                  <a:pos x="9" y="58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2"/>
                </a:cxn>
                <a:cxn ang="0">
                  <a:pos x="1" y="73"/>
                </a:cxn>
                <a:cxn ang="0">
                  <a:pos x="3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9" y="73"/>
                </a:cxn>
                <a:cxn ang="0">
                  <a:pos x="9" y="73"/>
                </a:cxn>
                <a:cxn ang="0">
                  <a:pos x="19" y="62"/>
                </a:cxn>
                <a:cxn ang="0">
                  <a:pos x="29" y="51"/>
                </a:cxn>
                <a:cxn ang="0">
                  <a:pos x="51" y="32"/>
                </a:cxn>
                <a:cxn ang="0">
                  <a:pos x="51" y="32"/>
                </a:cxn>
                <a:cxn ang="0">
                  <a:pos x="65" y="20"/>
                </a:cxn>
                <a:cxn ang="0">
                  <a:pos x="68" y="17"/>
                </a:cxn>
                <a:cxn ang="0">
                  <a:pos x="70" y="13"/>
                </a:cxn>
                <a:cxn ang="0">
                  <a:pos x="73" y="10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4" y="3"/>
                </a:cxn>
                <a:cxn ang="0">
                  <a:pos x="74" y="2"/>
                </a:cxn>
                <a:cxn ang="0">
                  <a:pos x="70" y="0"/>
                </a:cxn>
                <a:cxn ang="0">
                  <a:pos x="68" y="0"/>
                </a:cxn>
                <a:cxn ang="0">
                  <a:pos x="67" y="0"/>
                </a:cxn>
                <a:cxn ang="0">
                  <a:pos x="65" y="1"/>
                </a:cxn>
                <a:cxn ang="0">
                  <a:pos x="65" y="3"/>
                </a:cxn>
                <a:cxn ang="0">
                  <a:pos x="65" y="3"/>
                </a:cxn>
              </a:cxnLst>
              <a:rect l="0" t="0" r="r" b="b"/>
              <a:pathLst>
                <a:path w="75" h="75">
                  <a:moveTo>
                    <a:pt x="65" y="3"/>
                  </a:moveTo>
                  <a:lnTo>
                    <a:pt x="65" y="3"/>
                  </a:lnTo>
                  <a:lnTo>
                    <a:pt x="63" y="7"/>
                  </a:lnTo>
                  <a:lnTo>
                    <a:pt x="61" y="11"/>
                  </a:lnTo>
                  <a:lnTo>
                    <a:pt x="53" y="18"/>
                  </a:lnTo>
                  <a:lnTo>
                    <a:pt x="36" y="31"/>
                  </a:lnTo>
                  <a:lnTo>
                    <a:pt x="36" y="31"/>
                  </a:lnTo>
                  <a:lnTo>
                    <a:pt x="18" y="48"/>
                  </a:lnTo>
                  <a:lnTo>
                    <a:pt x="9" y="58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3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9" y="73"/>
                  </a:lnTo>
                  <a:lnTo>
                    <a:pt x="9" y="73"/>
                  </a:lnTo>
                  <a:lnTo>
                    <a:pt x="19" y="62"/>
                  </a:lnTo>
                  <a:lnTo>
                    <a:pt x="29" y="51"/>
                  </a:lnTo>
                  <a:lnTo>
                    <a:pt x="51" y="32"/>
                  </a:lnTo>
                  <a:lnTo>
                    <a:pt x="51" y="32"/>
                  </a:lnTo>
                  <a:lnTo>
                    <a:pt x="65" y="20"/>
                  </a:lnTo>
                  <a:lnTo>
                    <a:pt x="68" y="17"/>
                  </a:lnTo>
                  <a:lnTo>
                    <a:pt x="70" y="13"/>
                  </a:lnTo>
                  <a:lnTo>
                    <a:pt x="73" y="10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0" y="0"/>
                  </a:lnTo>
                  <a:lnTo>
                    <a:pt x="68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5" y="3"/>
                  </a:lnTo>
                  <a:lnTo>
                    <a:pt x="6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2" name="Freeform 302"/>
            <p:cNvSpPr/>
            <p:nvPr/>
          </p:nvSpPr>
          <p:spPr bwMode="auto">
            <a:xfrm>
              <a:off x="6697663" y="3328988"/>
              <a:ext cx="33338" cy="33338"/>
            </a:xfrm>
            <a:custGeom>
              <a:avLst/>
              <a:gdLst/>
              <a:ahLst/>
              <a:cxnLst>
                <a:cxn ang="0">
                  <a:pos x="57" y="1"/>
                </a:cxn>
                <a:cxn ang="0">
                  <a:pos x="57" y="1"/>
                </a:cxn>
                <a:cxn ang="0">
                  <a:pos x="43" y="13"/>
                </a:cxn>
                <a:cxn ang="0">
                  <a:pos x="29" y="25"/>
                </a:cxn>
                <a:cxn ang="0">
                  <a:pos x="1" y="52"/>
                </a:cxn>
                <a:cxn ang="0">
                  <a:pos x="1" y="52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" y="57"/>
                </a:cxn>
                <a:cxn ang="0">
                  <a:pos x="2" y="58"/>
                </a:cxn>
                <a:cxn ang="0">
                  <a:pos x="3" y="59"/>
                </a:cxn>
                <a:cxn ang="0">
                  <a:pos x="5" y="61"/>
                </a:cxn>
                <a:cxn ang="0">
                  <a:pos x="6" y="59"/>
                </a:cxn>
                <a:cxn ang="0">
                  <a:pos x="8" y="58"/>
                </a:cxn>
                <a:cxn ang="0">
                  <a:pos x="8" y="58"/>
                </a:cxn>
                <a:cxn ang="0">
                  <a:pos x="34" y="34"/>
                </a:cxn>
                <a:cxn ang="0">
                  <a:pos x="48" y="21"/>
                </a:cxn>
                <a:cxn ang="0">
                  <a:pos x="62" y="10"/>
                </a:cxn>
                <a:cxn ang="0">
                  <a:pos x="62" y="10"/>
                </a:cxn>
                <a:cxn ang="0">
                  <a:pos x="63" y="8"/>
                </a:cxn>
                <a:cxn ang="0">
                  <a:pos x="64" y="6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61" y="0"/>
                </a:cxn>
                <a:cxn ang="0">
                  <a:pos x="59" y="0"/>
                </a:cxn>
                <a:cxn ang="0">
                  <a:pos x="57" y="1"/>
                </a:cxn>
                <a:cxn ang="0">
                  <a:pos x="57" y="1"/>
                </a:cxn>
              </a:cxnLst>
              <a:rect l="0" t="0" r="r" b="b"/>
              <a:pathLst>
                <a:path w="64" h="61">
                  <a:moveTo>
                    <a:pt x="57" y="1"/>
                  </a:moveTo>
                  <a:lnTo>
                    <a:pt x="57" y="1"/>
                  </a:lnTo>
                  <a:lnTo>
                    <a:pt x="43" y="13"/>
                  </a:lnTo>
                  <a:lnTo>
                    <a:pt x="29" y="25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" y="57"/>
                  </a:lnTo>
                  <a:lnTo>
                    <a:pt x="2" y="58"/>
                  </a:lnTo>
                  <a:lnTo>
                    <a:pt x="3" y="59"/>
                  </a:lnTo>
                  <a:lnTo>
                    <a:pt x="5" y="61"/>
                  </a:lnTo>
                  <a:lnTo>
                    <a:pt x="6" y="59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34" y="34"/>
                  </a:lnTo>
                  <a:lnTo>
                    <a:pt x="48" y="21"/>
                  </a:lnTo>
                  <a:lnTo>
                    <a:pt x="62" y="10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61" y="0"/>
                  </a:lnTo>
                  <a:lnTo>
                    <a:pt x="59" y="0"/>
                  </a:lnTo>
                  <a:lnTo>
                    <a:pt x="57" y="1"/>
                  </a:lnTo>
                  <a:lnTo>
                    <a:pt x="57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3" name="Freeform 303"/>
            <p:cNvSpPr/>
            <p:nvPr/>
          </p:nvSpPr>
          <p:spPr bwMode="auto">
            <a:xfrm>
              <a:off x="6697663" y="3379788"/>
              <a:ext cx="33338" cy="34925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55" y="0"/>
                </a:cxn>
                <a:cxn ang="0">
                  <a:pos x="47" y="6"/>
                </a:cxn>
                <a:cxn ang="0">
                  <a:pos x="38" y="13"/>
                </a:cxn>
                <a:cxn ang="0">
                  <a:pos x="31" y="20"/>
                </a:cxn>
                <a:cxn ang="0">
                  <a:pos x="25" y="28"/>
                </a:cxn>
                <a:cxn ang="0">
                  <a:pos x="13" y="44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49"/>
                </a:cxn>
                <a:cxn ang="0">
                  <a:pos x="31" y="34"/>
                </a:cxn>
                <a:cxn ang="0">
                  <a:pos x="45" y="20"/>
                </a:cxn>
                <a:cxn ang="0">
                  <a:pos x="52" y="14"/>
                </a:cxn>
                <a:cxn ang="0">
                  <a:pos x="60" y="8"/>
                </a:cxn>
                <a:cxn ang="0">
                  <a:pos x="60" y="8"/>
                </a:cxn>
                <a:cxn ang="0">
                  <a:pos x="61" y="7"/>
                </a:cxn>
                <a:cxn ang="0">
                  <a:pos x="62" y="5"/>
                </a:cxn>
                <a:cxn ang="0">
                  <a:pos x="61" y="2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7" y="0"/>
                </a:cxn>
                <a:cxn ang="0">
                  <a:pos x="55" y="0"/>
                </a:cxn>
                <a:cxn ang="0">
                  <a:pos x="55" y="0"/>
                </a:cxn>
              </a:cxnLst>
              <a:rect l="0" t="0" r="r" b="b"/>
              <a:pathLst>
                <a:path w="62" h="68">
                  <a:moveTo>
                    <a:pt x="55" y="0"/>
                  </a:moveTo>
                  <a:lnTo>
                    <a:pt x="55" y="0"/>
                  </a:lnTo>
                  <a:lnTo>
                    <a:pt x="47" y="6"/>
                  </a:lnTo>
                  <a:lnTo>
                    <a:pt x="38" y="13"/>
                  </a:lnTo>
                  <a:lnTo>
                    <a:pt x="31" y="20"/>
                  </a:lnTo>
                  <a:lnTo>
                    <a:pt x="25" y="28"/>
                  </a:lnTo>
                  <a:lnTo>
                    <a:pt x="13" y="44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49"/>
                  </a:lnTo>
                  <a:lnTo>
                    <a:pt x="31" y="34"/>
                  </a:lnTo>
                  <a:lnTo>
                    <a:pt x="45" y="20"/>
                  </a:lnTo>
                  <a:lnTo>
                    <a:pt x="52" y="14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4" name="Freeform 304"/>
            <p:cNvSpPr/>
            <p:nvPr/>
          </p:nvSpPr>
          <p:spPr bwMode="auto">
            <a:xfrm>
              <a:off x="6699251" y="3429001"/>
              <a:ext cx="31750" cy="34925"/>
            </a:xfrm>
            <a:custGeom>
              <a:avLst/>
              <a:gdLst/>
              <a:ahLst/>
              <a:cxnLst>
                <a:cxn ang="0">
                  <a:pos x="51" y="3"/>
                </a:cxn>
                <a:cxn ang="0">
                  <a:pos x="51" y="3"/>
                </a:cxn>
                <a:cxn ang="0">
                  <a:pos x="50" y="5"/>
                </a:cxn>
                <a:cxn ang="0">
                  <a:pos x="49" y="7"/>
                </a:cxn>
                <a:cxn ang="0">
                  <a:pos x="45" y="11"/>
                </a:cxn>
                <a:cxn ang="0">
                  <a:pos x="35" y="18"/>
                </a:cxn>
                <a:cxn ang="0">
                  <a:pos x="35" y="18"/>
                </a:cxn>
                <a:cxn ang="0">
                  <a:pos x="21" y="31"/>
                </a:cxn>
                <a:cxn ang="0">
                  <a:pos x="21" y="31"/>
                </a:cxn>
                <a:cxn ang="0">
                  <a:pos x="15" y="37"/>
                </a:cxn>
                <a:cxn ang="0">
                  <a:pos x="9" y="45"/>
                </a:cxn>
                <a:cxn ang="0">
                  <a:pos x="4" y="52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1" y="64"/>
                </a:cxn>
                <a:cxn ang="0">
                  <a:pos x="2" y="65"/>
                </a:cxn>
                <a:cxn ang="0">
                  <a:pos x="4" y="65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10" y="64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2" y="57"/>
                </a:cxn>
                <a:cxn ang="0">
                  <a:pos x="15" y="53"/>
                </a:cxn>
                <a:cxn ang="0">
                  <a:pos x="21" y="45"/>
                </a:cxn>
                <a:cxn ang="0">
                  <a:pos x="38" y="29"/>
                </a:cxn>
                <a:cxn ang="0">
                  <a:pos x="38" y="29"/>
                </a:cxn>
                <a:cxn ang="0">
                  <a:pos x="44" y="24"/>
                </a:cxn>
                <a:cxn ang="0">
                  <a:pos x="51" y="19"/>
                </a:cxn>
                <a:cxn ang="0">
                  <a:pos x="56" y="12"/>
                </a:cxn>
                <a:cxn ang="0">
                  <a:pos x="58" y="9"/>
                </a:cxn>
                <a:cxn ang="0">
                  <a:pos x="60" y="5"/>
                </a:cxn>
                <a:cxn ang="0">
                  <a:pos x="60" y="5"/>
                </a:cxn>
                <a:cxn ang="0">
                  <a:pos x="60" y="3"/>
                </a:cxn>
                <a:cxn ang="0">
                  <a:pos x="59" y="2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2" y="1"/>
                </a:cxn>
                <a:cxn ang="0">
                  <a:pos x="51" y="3"/>
                </a:cxn>
                <a:cxn ang="0">
                  <a:pos x="51" y="3"/>
                </a:cxn>
              </a:cxnLst>
              <a:rect l="0" t="0" r="r" b="b"/>
              <a:pathLst>
                <a:path w="60" h="66">
                  <a:moveTo>
                    <a:pt x="51" y="3"/>
                  </a:moveTo>
                  <a:lnTo>
                    <a:pt x="51" y="3"/>
                  </a:lnTo>
                  <a:lnTo>
                    <a:pt x="50" y="5"/>
                  </a:lnTo>
                  <a:lnTo>
                    <a:pt x="49" y="7"/>
                  </a:lnTo>
                  <a:lnTo>
                    <a:pt x="45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21" y="31"/>
                  </a:lnTo>
                  <a:lnTo>
                    <a:pt x="21" y="31"/>
                  </a:lnTo>
                  <a:lnTo>
                    <a:pt x="15" y="37"/>
                  </a:lnTo>
                  <a:lnTo>
                    <a:pt x="9" y="45"/>
                  </a:lnTo>
                  <a:lnTo>
                    <a:pt x="4" y="52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1" y="64"/>
                  </a:lnTo>
                  <a:lnTo>
                    <a:pt x="2" y="65"/>
                  </a:lnTo>
                  <a:lnTo>
                    <a:pt x="4" y="65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10" y="64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2" y="57"/>
                  </a:lnTo>
                  <a:lnTo>
                    <a:pt x="15" y="53"/>
                  </a:lnTo>
                  <a:lnTo>
                    <a:pt x="21" y="45"/>
                  </a:lnTo>
                  <a:lnTo>
                    <a:pt x="38" y="29"/>
                  </a:lnTo>
                  <a:lnTo>
                    <a:pt x="38" y="29"/>
                  </a:lnTo>
                  <a:lnTo>
                    <a:pt x="44" y="24"/>
                  </a:lnTo>
                  <a:lnTo>
                    <a:pt x="51" y="19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3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2" y="1"/>
                  </a:lnTo>
                  <a:lnTo>
                    <a:pt x="51" y="3"/>
                  </a:lnTo>
                  <a:lnTo>
                    <a:pt x="5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5" name="Freeform 305"/>
            <p:cNvSpPr/>
            <p:nvPr/>
          </p:nvSpPr>
          <p:spPr bwMode="auto">
            <a:xfrm>
              <a:off x="6704013" y="3460751"/>
              <a:ext cx="30163" cy="36513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49" y="1"/>
                </a:cxn>
                <a:cxn ang="0">
                  <a:pos x="24" y="31"/>
                </a:cxn>
                <a:cxn ang="0">
                  <a:pos x="12" y="46"/>
                </a:cxn>
                <a:cxn ang="0">
                  <a:pos x="1" y="61"/>
                </a:cxn>
                <a:cxn ang="0">
                  <a:pos x="1" y="61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1" y="66"/>
                </a:cxn>
                <a:cxn ang="0">
                  <a:pos x="3" y="67"/>
                </a:cxn>
                <a:cxn ang="0">
                  <a:pos x="4" y="69"/>
                </a:cxn>
                <a:cxn ang="0">
                  <a:pos x="6" y="69"/>
                </a:cxn>
                <a:cxn ang="0">
                  <a:pos x="8" y="69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20" y="51"/>
                </a:cxn>
                <a:cxn ang="0">
                  <a:pos x="32" y="3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57" y="6"/>
                </a:cxn>
                <a:cxn ang="0">
                  <a:pos x="58" y="4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0" y="0"/>
                </a:cxn>
                <a:cxn ang="0">
                  <a:pos x="49" y="1"/>
                </a:cxn>
                <a:cxn ang="0">
                  <a:pos x="49" y="1"/>
                </a:cxn>
              </a:cxnLst>
              <a:rect l="0" t="0" r="r" b="b"/>
              <a:pathLst>
                <a:path w="58" h="69">
                  <a:moveTo>
                    <a:pt x="49" y="1"/>
                  </a:moveTo>
                  <a:lnTo>
                    <a:pt x="49" y="1"/>
                  </a:lnTo>
                  <a:lnTo>
                    <a:pt x="24" y="31"/>
                  </a:lnTo>
                  <a:lnTo>
                    <a:pt x="12" y="46"/>
                  </a:lnTo>
                  <a:lnTo>
                    <a:pt x="1" y="61"/>
                  </a:lnTo>
                  <a:lnTo>
                    <a:pt x="1" y="61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1" y="66"/>
                  </a:lnTo>
                  <a:lnTo>
                    <a:pt x="3" y="67"/>
                  </a:lnTo>
                  <a:lnTo>
                    <a:pt x="4" y="69"/>
                  </a:lnTo>
                  <a:lnTo>
                    <a:pt x="6" y="69"/>
                  </a:lnTo>
                  <a:lnTo>
                    <a:pt x="8" y="69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20" y="51"/>
                  </a:lnTo>
                  <a:lnTo>
                    <a:pt x="32" y="36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6"/>
                  </a:lnTo>
                  <a:lnTo>
                    <a:pt x="58" y="4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6" name="Freeform 306"/>
            <p:cNvSpPr/>
            <p:nvPr/>
          </p:nvSpPr>
          <p:spPr bwMode="auto">
            <a:xfrm>
              <a:off x="6704013" y="3514726"/>
              <a:ext cx="34925" cy="36513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43" y="14"/>
                </a:cxn>
                <a:cxn ang="0">
                  <a:pos x="29" y="29"/>
                </a:cxn>
                <a:cxn ang="0">
                  <a:pos x="14" y="44"/>
                </a:cxn>
                <a:cxn ang="0">
                  <a:pos x="1" y="60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7"/>
                </a:cxn>
                <a:cxn ang="0">
                  <a:pos x="3" y="68"/>
                </a:cxn>
                <a:cxn ang="0">
                  <a:pos x="4" y="68"/>
                </a:cxn>
                <a:cxn ang="0">
                  <a:pos x="6" y="68"/>
                </a:cxn>
                <a:cxn ang="0">
                  <a:pos x="7" y="67"/>
                </a:cxn>
                <a:cxn ang="0">
                  <a:pos x="7" y="67"/>
                </a:cxn>
                <a:cxn ang="0">
                  <a:pos x="20" y="51"/>
                </a:cxn>
                <a:cxn ang="0">
                  <a:pos x="35" y="35"/>
                </a:cxn>
                <a:cxn ang="0">
                  <a:pos x="50" y="20"/>
                </a:cxn>
                <a:cxn ang="0">
                  <a:pos x="67" y="7"/>
                </a:cxn>
                <a:cxn ang="0">
                  <a:pos x="67" y="7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8" y="3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8" h="68">
                  <a:moveTo>
                    <a:pt x="60" y="1"/>
                  </a:moveTo>
                  <a:lnTo>
                    <a:pt x="60" y="1"/>
                  </a:lnTo>
                  <a:lnTo>
                    <a:pt x="43" y="14"/>
                  </a:lnTo>
                  <a:lnTo>
                    <a:pt x="29" y="29"/>
                  </a:lnTo>
                  <a:lnTo>
                    <a:pt x="14" y="44"/>
                  </a:lnTo>
                  <a:lnTo>
                    <a:pt x="1" y="60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7"/>
                  </a:lnTo>
                  <a:lnTo>
                    <a:pt x="3" y="68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7" y="67"/>
                  </a:lnTo>
                  <a:lnTo>
                    <a:pt x="7" y="67"/>
                  </a:lnTo>
                  <a:lnTo>
                    <a:pt x="20" y="51"/>
                  </a:lnTo>
                  <a:lnTo>
                    <a:pt x="35" y="35"/>
                  </a:lnTo>
                  <a:lnTo>
                    <a:pt x="50" y="20"/>
                  </a:lnTo>
                  <a:lnTo>
                    <a:pt x="67" y="7"/>
                  </a:lnTo>
                  <a:lnTo>
                    <a:pt x="67" y="7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8" y="3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7" name="Freeform 307"/>
            <p:cNvSpPr/>
            <p:nvPr/>
          </p:nvSpPr>
          <p:spPr bwMode="auto">
            <a:xfrm>
              <a:off x="6704013" y="3554413"/>
              <a:ext cx="26988" cy="38100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6"/>
                </a:cxn>
                <a:cxn ang="0">
                  <a:pos x="41" y="9"/>
                </a:cxn>
                <a:cxn ang="0">
                  <a:pos x="39" y="13"/>
                </a:cxn>
                <a:cxn ang="0">
                  <a:pos x="34" y="20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11" y="47"/>
                </a:cxn>
                <a:cxn ang="0">
                  <a:pos x="1" y="62"/>
                </a:cxn>
                <a:cxn ang="0">
                  <a:pos x="1" y="62"/>
                </a:cxn>
                <a:cxn ang="0">
                  <a:pos x="0" y="63"/>
                </a:cxn>
                <a:cxn ang="0">
                  <a:pos x="0" y="65"/>
                </a:cxn>
                <a:cxn ang="0">
                  <a:pos x="1" y="68"/>
                </a:cxn>
                <a:cxn ang="0">
                  <a:pos x="3" y="69"/>
                </a:cxn>
                <a:cxn ang="0">
                  <a:pos x="4" y="70"/>
                </a:cxn>
                <a:cxn ang="0">
                  <a:pos x="6" y="69"/>
                </a:cxn>
                <a:cxn ang="0">
                  <a:pos x="7" y="68"/>
                </a:cxn>
                <a:cxn ang="0">
                  <a:pos x="7" y="68"/>
                </a:cxn>
                <a:cxn ang="0">
                  <a:pos x="20" y="50"/>
                </a:cxn>
                <a:cxn ang="0">
                  <a:pos x="35" y="33"/>
                </a:cxn>
                <a:cxn ang="0">
                  <a:pos x="35" y="33"/>
                </a:cxn>
                <a:cxn ang="0">
                  <a:pos x="41" y="26"/>
                </a:cxn>
                <a:cxn ang="0">
                  <a:pos x="45" y="20"/>
                </a:cxn>
                <a:cxn ang="0">
                  <a:pos x="49" y="13"/>
                </a:cxn>
                <a:cxn ang="0">
                  <a:pos x="51" y="6"/>
                </a:cxn>
                <a:cxn ang="0">
                  <a:pos x="51" y="6"/>
                </a:cxn>
                <a:cxn ang="0">
                  <a:pos x="51" y="3"/>
                </a:cxn>
                <a:cxn ang="0">
                  <a:pos x="50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6"/>
                </a:cxn>
                <a:cxn ang="0">
                  <a:pos x="42" y="6"/>
                </a:cxn>
              </a:cxnLst>
              <a:rect l="0" t="0" r="r" b="b"/>
              <a:pathLst>
                <a:path w="51" h="70">
                  <a:moveTo>
                    <a:pt x="42" y="6"/>
                  </a:moveTo>
                  <a:lnTo>
                    <a:pt x="42" y="6"/>
                  </a:lnTo>
                  <a:lnTo>
                    <a:pt x="41" y="9"/>
                  </a:lnTo>
                  <a:lnTo>
                    <a:pt x="39" y="13"/>
                  </a:lnTo>
                  <a:lnTo>
                    <a:pt x="34" y="20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11" y="47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63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3" y="69"/>
                  </a:lnTo>
                  <a:lnTo>
                    <a:pt x="4" y="70"/>
                  </a:lnTo>
                  <a:lnTo>
                    <a:pt x="6" y="69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20" y="50"/>
                  </a:lnTo>
                  <a:lnTo>
                    <a:pt x="35" y="33"/>
                  </a:lnTo>
                  <a:lnTo>
                    <a:pt x="35" y="33"/>
                  </a:lnTo>
                  <a:lnTo>
                    <a:pt x="41" y="26"/>
                  </a:lnTo>
                  <a:lnTo>
                    <a:pt x="45" y="20"/>
                  </a:lnTo>
                  <a:lnTo>
                    <a:pt x="49" y="13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3"/>
                  </a:lnTo>
                  <a:lnTo>
                    <a:pt x="50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6"/>
                  </a:lnTo>
                  <a:lnTo>
                    <a:pt x="42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8" name="Freeform 308"/>
            <p:cNvSpPr/>
            <p:nvPr/>
          </p:nvSpPr>
          <p:spPr bwMode="auto">
            <a:xfrm>
              <a:off x="6704013" y="3603626"/>
              <a:ext cx="28575" cy="30163"/>
            </a:xfrm>
            <a:custGeom>
              <a:avLst/>
              <a:gdLst/>
              <a:ahLst/>
              <a:cxnLst>
                <a:cxn ang="0">
                  <a:pos x="46" y="2"/>
                </a:cxn>
                <a:cxn ang="0">
                  <a:pos x="46" y="2"/>
                </a:cxn>
                <a:cxn ang="0">
                  <a:pos x="22" y="24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3" y="57"/>
                </a:cxn>
                <a:cxn ang="0">
                  <a:pos x="4" y="57"/>
                </a:cxn>
                <a:cxn ang="0">
                  <a:pos x="6" y="57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30" y="32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3" y="6"/>
                </a:cxn>
                <a:cxn ang="0">
                  <a:pos x="53" y="5"/>
                </a:cxn>
                <a:cxn ang="0">
                  <a:pos x="53" y="3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6" y="2"/>
                </a:cxn>
                <a:cxn ang="0">
                  <a:pos x="46" y="2"/>
                </a:cxn>
              </a:cxnLst>
              <a:rect l="0" t="0" r="r" b="b"/>
              <a:pathLst>
                <a:path w="53" h="57">
                  <a:moveTo>
                    <a:pt x="46" y="2"/>
                  </a:moveTo>
                  <a:lnTo>
                    <a:pt x="46" y="2"/>
                  </a:lnTo>
                  <a:lnTo>
                    <a:pt x="22" y="24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3" y="57"/>
                  </a:lnTo>
                  <a:lnTo>
                    <a:pt x="4" y="57"/>
                  </a:lnTo>
                  <a:lnTo>
                    <a:pt x="6" y="57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30" y="3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6" y="2"/>
                  </a:lnTo>
                  <a:lnTo>
                    <a:pt x="46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9" name="Freeform 309"/>
            <p:cNvSpPr/>
            <p:nvPr/>
          </p:nvSpPr>
          <p:spPr bwMode="auto">
            <a:xfrm>
              <a:off x="6704013" y="3644901"/>
              <a:ext cx="34925" cy="44450"/>
            </a:xfrm>
            <a:custGeom>
              <a:avLst/>
              <a:gdLst/>
              <a:ahLst/>
              <a:cxnLst>
                <a:cxn ang="0">
                  <a:pos x="59" y="2"/>
                </a:cxn>
                <a:cxn ang="0">
                  <a:pos x="59" y="2"/>
                </a:cxn>
                <a:cxn ang="0">
                  <a:pos x="53" y="11"/>
                </a:cxn>
                <a:cxn ang="0">
                  <a:pos x="47" y="18"/>
                </a:cxn>
                <a:cxn ang="0">
                  <a:pos x="41" y="24"/>
                </a:cxn>
                <a:cxn ang="0">
                  <a:pos x="35" y="31"/>
                </a:cxn>
                <a:cxn ang="0">
                  <a:pos x="35" y="31"/>
                </a:cxn>
                <a:cxn ang="0">
                  <a:pos x="18" y="54"/>
                </a:cxn>
                <a:cxn ang="0">
                  <a:pos x="1" y="76"/>
                </a:cxn>
                <a:cxn ang="0">
                  <a:pos x="1" y="76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2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2"/>
                </a:cxn>
                <a:cxn ang="0">
                  <a:pos x="7" y="82"/>
                </a:cxn>
                <a:cxn ang="0">
                  <a:pos x="22" y="64"/>
                </a:cxn>
                <a:cxn ang="0">
                  <a:pos x="37" y="45"/>
                </a:cxn>
                <a:cxn ang="0">
                  <a:pos x="37" y="45"/>
                </a:cxn>
                <a:cxn ang="0">
                  <a:pos x="45" y="36"/>
                </a:cxn>
                <a:cxn ang="0">
                  <a:pos x="53" y="27"/>
                </a:cxn>
                <a:cxn ang="0">
                  <a:pos x="61" y="18"/>
                </a:cxn>
                <a:cxn ang="0">
                  <a:pos x="64" y="13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65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59" y="2"/>
                </a:cxn>
                <a:cxn ang="0">
                  <a:pos x="59" y="2"/>
                </a:cxn>
              </a:cxnLst>
              <a:rect l="0" t="0" r="r" b="b"/>
              <a:pathLst>
                <a:path w="68" h="84">
                  <a:moveTo>
                    <a:pt x="59" y="2"/>
                  </a:moveTo>
                  <a:lnTo>
                    <a:pt x="59" y="2"/>
                  </a:lnTo>
                  <a:lnTo>
                    <a:pt x="53" y="11"/>
                  </a:lnTo>
                  <a:lnTo>
                    <a:pt x="47" y="18"/>
                  </a:lnTo>
                  <a:lnTo>
                    <a:pt x="41" y="24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18" y="54"/>
                  </a:lnTo>
                  <a:lnTo>
                    <a:pt x="1" y="76"/>
                  </a:lnTo>
                  <a:lnTo>
                    <a:pt x="1" y="76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2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2"/>
                  </a:lnTo>
                  <a:lnTo>
                    <a:pt x="7" y="82"/>
                  </a:lnTo>
                  <a:lnTo>
                    <a:pt x="22" y="64"/>
                  </a:lnTo>
                  <a:lnTo>
                    <a:pt x="37" y="45"/>
                  </a:lnTo>
                  <a:lnTo>
                    <a:pt x="37" y="45"/>
                  </a:lnTo>
                  <a:lnTo>
                    <a:pt x="45" y="36"/>
                  </a:lnTo>
                  <a:lnTo>
                    <a:pt x="53" y="27"/>
                  </a:lnTo>
                  <a:lnTo>
                    <a:pt x="61" y="18"/>
                  </a:lnTo>
                  <a:lnTo>
                    <a:pt x="64" y="13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8" y="6"/>
                  </a:lnTo>
                  <a:lnTo>
                    <a:pt x="67" y="4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59" y="2"/>
                  </a:lnTo>
                  <a:lnTo>
                    <a:pt x="5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0" name="Freeform 310"/>
            <p:cNvSpPr/>
            <p:nvPr/>
          </p:nvSpPr>
          <p:spPr bwMode="auto">
            <a:xfrm>
              <a:off x="6699251" y="3689351"/>
              <a:ext cx="41275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2" y="13"/>
                </a:cxn>
                <a:cxn ang="0">
                  <a:pos x="53" y="22"/>
                </a:cxn>
                <a:cxn ang="0">
                  <a:pos x="34" y="41"/>
                </a:cxn>
                <a:cxn ang="0">
                  <a:pos x="25" y="50"/>
                </a:cxn>
                <a:cxn ang="0">
                  <a:pos x="17" y="59"/>
                </a:cxn>
                <a:cxn ang="0">
                  <a:pos x="9" y="70"/>
                </a:cxn>
                <a:cxn ang="0">
                  <a:pos x="1" y="81"/>
                </a:cxn>
                <a:cxn ang="0">
                  <a:pos x="1" y="81"/>
                </a:cxn>
                <a:cxn ang="0">
                  <a:pos x="0" y="82"/>
                </a:cxn>
                <a:cxn ang="0">
                  <a:pos x="1" y="84"/>
                </a:cxn>
                <a:cxn ang="0">
                  <a:pos x="2" y="86"/>
                </a:cxn>
                <a:cxn ang="0">
                  <a:pos x="3" y="87"/>
                </a:cxn>
                <a:cxn ang="0">
                  <a:pos x="4" y="87"/>
                </a:cxn>
                <a:cxn ang="0">
                  <a:pos x="6" y="87"/>
                </a:cxn>
                <a:cxn ang="0">
                  <a:pos x="9" y="87"/>
                </a:cxn>
                <a:cxn ang="0">
                  <a:pos x="10" y="85"/>
                </a:cxn>
                <a:cxn ang="0">
                  <a:pos x="10" y="85"/>
                </a:cxn>
                <a:cxn ang="0">
                  <a:pos x="17" y="74"/>
                </a:cxn>
                <a:cxn ang="0">
                  <a:pos x="25" y="65"/>
                </a:cxn>
                <a:cxn ang="0">
                  <a:pos x="33" y="54"/>
                </a:cxn>
                <a:cxn ang="0">
                  <a:pos x="43" y="45"/>
                </a:cxn>
                <a:cxn ang="0">
                  <a:pos x="61" y="27"/>
                </a:cxn>
                <a:cxn ang="0">
                  <a:pos x="71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6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2" y="0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7">
                  <a:moveTo>
                    <a:pt x="71" y="2"/>
                  </a:moveTo>
                  <a:lnTo>
                    <a:pt x="71" y="2"/>
                  </a:lnTo>
                  <a:lnTo>
                    <a:pt x="62" y="13"/>
                  </a:lnTo>
                  <a:lnTo>
                    <a:pt x="53" y="22"/>
                  </a:lnTo>
                  <a:lnTo>
                    <a:pt x="34" y="41"/>
                  </a:lnTo>
                  <a:lnTo>
                    <a:pt x="25" y="50"/>
                  </a:lnTo>
                  <a:lnTo>
                    <a:pt x="17" y="59"/>
                  </a:lnTo>
                  <a:lnTo>
                    <a:pt x="9" y="70"/>
                  </a:lnTo>
                  <a:lnTo>
                    <a:pt x="1" y="81"/>
                  </a:lnTo>
                  <a:lnTo>
                    <a:pt x="1" y="81"/>
                  </a:lnTo>
                  <a:lnTo>
                    <a:pt x="0" y="82"/>
                  </a:lnTo>
                  <a:lnTo>
                    <a:pt x="1" y="84"/>
                  </a:lnTo>
                  <a:lnTo>
                    <a:pt x="2" y="86"/>
                  </a:lnTo>
                  <a:lnTo>
                    <a:pt x="3" y="87"/>
                  </a:lnTo>
                  <a:lnTo>
                    <a:pt x="4" y="87"/>
                  </a:lnTo>
                  <a:lnTo>
                    <a:pt x="6" y="87"/>
                  </a:lnTo>
                  <a:lnTo>
                    <a:pt x="9" y="87"/>
                  </a:lnTo>
                  <a:lnTo>
                    <a:pt x="10" y="85"/>
                  </a:lnTo>
                  <a:lnTo>
                    <a:pt x="10" y="85"/>
                  </a:lnTo>
                  <a:lnTo>
                    <a:pt x="17" y="74"/>
                  </a:lnTo>
                  <a:lnTo>
                    <a:pt x="25" y="65"/>
                  </a:lnTo>
                  <a:lnTo>
                    <a:pt x="33" y="54"/>
                  </a:lnTo>
                  <a:lnTo>
                    <a:pt x="43" y="45"/>
                  </a:lnTo>
                  <a:lnTo>
                    <a:pt x="61" y="27"/>
                  </a:lnTo>
                  <a:lnTo>
                    <a:pt x="71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1" name="Freeform 311"/>
            <p:cNvSpPr/>
            <p:nvPr/>
          </p:nvSpPr>
          <p:spPr bwMode="auto">
            <a:xfrm>
              <a:off x="6732588" y="3716338"/>
              <a:ext cx="23813" cy="33338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37" y="2"/>
                </a:cxn>
                <a:cxn ang="0">
                  <a:pos x="26" y="18"/>
                </a:cxn>
                <a:cxn ang="0">
                  <a:pos x="17" y="33"/>
                </a:cxn>
                <a:cxn ang="0">
                  <a:pos x="17" y="33"/>
                </a:cxn>
                <a:cxn ang="0">
                  <a:pos x="13" y="39"/>
                </a:cxn>
                <a:cxn ang="0">
                  <a:pos x="8" y="46"/>
                </a:cxn>
                <a:cxn ang="0">
                  <a:pos x="5" y="51"/>
                </a:cxn>
                <a:cxn ang="0">
                  <a:pos x="2" y="58"/>
                </a:cxn>
                <a:cxn ang="0">
                  <a:pos x="2" y="58"/>
                </a:cxn>
                <a:cxn ang="0">
                  <a:pos x="0" y="60"/>
                </a:cxn>
                <a:cxn ang="0">
                  <a:pos x="2" y="61"/>
                </a:cxn>
                <a:cxn ang="0">
                  <a:pos x="3" y="63"/>
                </a:cxn>
                <a:cxn ang="0">
                  <a:pos x="5" y="63"/>
                </a:cxn>
                <a:cxn ang="0">
                  <a:pos x="6" y="63"/>
                </a:cxn>
                <a:cxn ang="0">
                  <a:pos x="8" y="63"/>
                </a:cxn>
                <a:cxn ang="0">
                  <a:pos x="9" y="62"/>
                </a:cxn>
                <a:cxn ang="0">
                  <a:pos x="10" y="60"/>
                </a:cxn>
                <a:cxn ang="0">
                  <a:pos x="10" y="60"/>
                </a:cxn>
                <a:cxn ang="0">
                  <a:pos x="13" y="54"/>
                </a:cxn>
                <a:cxn ang="0">
                  <a:pos x="18" y="48"/>
                </a:cxn>
                <a:cxn ang="0">
                  <a:pos x="22" y="42"/>
                </a:cxn>
                <a:cxn ang="0">
                  <a:pos x="26" y="35"/>
                </a:cxn>
                <a:cxn ang="0">
                  <a:pos x="26" y="35"/>
                </a:cxn>
                <a:cxn ang="0">
                  <a:pos x="36" y="21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7" y="2"/>
                </a:cxn>
                <a:cxn ang="0">
                  <a:pos x="37" y="2"/>
                </a:cxn>
              </a:cxnLst>
              <a:rect l="0" t="0" r="r" b="b"/>
              <a:pathLst>
                <a:path w="46" h="63">
                  <a:moveTo>
                    <a:pt x="37" y="2"/>
                  </a:moveTo>
                  <a:lnTo>
                    <a:pt x="37" y="2"/>
                  </a:lnTo>
                  <a:lnTo>
                    <a:pt x="26" y="18"/>
                  </a:lnTo>
                  <a:lnTo>
                    <a:pt x="17" y="33"/>
                  </a:lnTo>
                  <a:lnTo>
                    <a:pt x="17" y="33"/>
                  </a:lnTo>
                  <a:lnTo>
                    <a:pt x="13" y="39"/>
                  </a:lnTo>
                  <a:lnTo>
                    <a:pt x="8" y="46"/>
                  </a:lnTo>
                  <a:lnTo>
                    <a:pt x="5" y="51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0" y="60"/>
                  </a:lnTo>
                  <a:lnTo>
                    <a:pt x="2" y="61"/>
                  </a:lnTo>
                  <a:lnTo>
                    <a:pt x="3" y="63"/>
                  </a:lnTo>
                  <a:lnTo>
                    <a:pt x="5" y="63"/>
                  </a:lnTo>
                  <a:lnTo>
                    <a:pt x="6" y="63"/>
                  </a:lnTo>
                  <a:lnTo>
                    <a:pt x="8" y="63"/>
                  </a:lnTo>
                  <a:lnTo>
                    <a:pt x="9" y="62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3" y="54"/>
                  </a:lnTo>
                  <a:lnTo>
                    <a:pt x="18" y="48"/>
                  </a:lnTo>
                  <a:lnTo>
                    <a:pt x="22" y="42"/>
                  </a:lnTo>
                  <a:lnTo>
                    <a:pt x="26" y="35"/>
                  </a:lnTo>
                  <a:lnTo>
                    <a:pt x="26" y="35"/>
                  </a:lnTo>
                  <a:lnTo>
                    <a:pt x="36" y="21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7" y="2"/>
                  </a:lnTo>
                  <a:lnTo>
                    <a:pt x="3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2" name="Freeform 312"/>
            <p:cNvSpPr/>
            <p:nvPr/>
          </p:nvSpPr>
          <p:spPr bwMode="auto">
            <a:xfrm>
              <a:off x="6786563" y="3716338"/>
              <a:ext cx="25400" cy="33338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41" y="1"/>
                </a:cxn>
                <a:cxn ang="0">
                  <a:pos x="36" y="7"/>
                </a:cxn>
                <a:cxn ang="0">
                  <a:pos x="31" y="15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17" y="35"/>
                </a:cxn>
                <a:cxn ang="0">
                  <a:pos x="11" y="43"/>
                </a:cxn>
                <a:cxn ang="0">
                  <a:pos x="11" y="43"/>
                </a:cxn>
                <a:cxn ang="0">
                  <a:pos x="9" y="47"/>
                </a:cxn>
                <a:cxn ang="0">
                  <a:pos x="6" y="50"/>
                </a:cxn>
                <a:cxn ang="0">
                  <a:pos x="3" y="53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3" y="63"/>
                </a:cxn>
                <a:cxn ang="0">
                  <a:pos x="4" y="64"/>
                </a:cxn>
                <a:cxn ang="0">
                  <a:pos x="6" y="64"/>
                </a:cxn>
                <a:cxn ang="0">
                  <a:pos x="7" y="63"/>
                </a:cxn>
                <a:cxn ang="0">
                  <a:pos x="8" y="61"/>
                </a:cxn>
                <a:cxn ang="0">
                  <a:pos x="8" y="61"/>
                </a:cxn>
                <a:cxn ang="0">
                  <a:pos x="10" y="59"/>
                </a:cxn>
                <a:cxn ang="0">
                  <a:pos x="12" y="58"/>
                </a:cxn>
                <a:cxn ang="0">
                  <a:pos x="15" y="56"/>
                </a:cxn>
                <a:cxn ang="0">
                  <a:pos x="16" y="55"/>
                </a:cxn>
                <a:cxn ang="0">
                  <a:pos x="16" y="55"/>
                </a:cxn>
                <a:cxn ang="0">
                  <a:pos x="21" y="46"/>
                </a:cxn>
                <a:cxn ang="0">
                  <a:pos x="24" y="41"/>
                </a:cxn>
                <a:cxn ang="0">
                  <a:pos x="27" y="36"/>
                </a:cxn>
                <a:cxn ang="0">
                  <a:pos x="27" y="36"/>
                </a:cxn>
                <a:cxn ang="0">
                  <a:pos x="32" y="29"/>
                </a:cxn>
                <a:cxn ang="0">
                  <a:pos x="37" y="22"/>
                </a:cxn>
                <a:cxn ang="0">
                  <a:pos x="43" y="15"/>
                </a:cxn>
                <a:cxn ang="0">
                  <a:pos x="49" y="8"/>
                </a:cxn>
                <a:cxn ang="0">
                  <a:pos x="49" y="8"/>
                </a:cxn>
                <a:cxn ang="0">
                  <a:pos x="50" y="6"/>
                </a:cxn>
                <a:cxn ang="0">
                  <a:pos x="50" y="4"/>
                </a:cxn>
                <a:cxn ang="0">
                  <a:pos x="49" y="2"/>
                </a:cxn>
                <a:cxn ang="0">
                  <a:pos x="48" y="1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4" y="0"/>
                </a:cxn>
                <a:cxn ang="0">
                  <a:pos x="41" y="1"/>
                </a:cxn>
                <a:cxn ang="0">
                  <a:pos x="41" y="1"/>
                </a:cxn>
              </a:cxnLst>
              <a:rect l="0" t="0" r="r" b="b"/>
              <a:pathLst>
                <a:path w="50" h="64">
                  <a:moveTo>
                    <a:pt x="41" y="1"/>
                  </a:moveTo>
                  <a:lnTo>
                    <a:pt x="41" y="1"/>
                  </a:lnTo>
                  <a:lnTo>
                    <a:pt x="36" y="7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7" y="35"/>
                  </a:lnTo>
                  <a:lnTo>
                    <a:pt x="11" y="43"/>
                  </a:lnTo>
                  <a:lnTo>
                    <a:pt x="11" y="43"/>
                  </a:lnTo>
                  <a:lnTo>
                    <a:pt x="9" y="47"/>
                  </a:lnTo>
                  <a:lnTo>
                    <a:pt x="6" y="50"/>
                  </a:lnTo>
                  <a:lnTo>
                    <a:pt x="3" y="5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3" y="63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7" y="63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0" y="59"/>
                  </a:lnTo>
                  <a:lnTo>
                    <a:pt x="12" y="58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21" y="46"/>
                  </a:lnTo>
                  <a:lnTo>
                    <a:pt x="24" y="41"/>
                  </a:lnTo>
                  <a:lnTo>
                    <a:pt x="27" y="36"/>
                  </a:lnTo>
                  <a:lnTo>
                    <a:pt x="27" y="36"/>
                  </a:lnTo>
                  <a:lnTo>
                    <a:pt x="32" y="29"/>
                  </a:lnTo>
                  <a:lnTo>
                    <a:pt x="37" y="22"/>
                  </a:lnTo>
                  <a:lnTo>
                    <a:pt x="43" y="15"/>
                  </a:lnTo>
                  <a:lnTo>
                    <a:pt x="49" y="8"/>
                  </a:lnTo>
                  <a:lnTo>
                    <a:pt x="49" y="8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49" y="2"/>
                  </a:lnTo>
                  <a:lnTo>
                    <a:pt x="48" y="1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3" name="Freeform 313"/>
            <p:cNvSpPr/>
            <p:nvPr/>
          </p:nvSpPr>
          <p:spPr bwMode="auto">
            <a:xfrm>
              <a:off x="6829426" y="3713163"/>
              <a:ext cx="20638" cy="34925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31" y="3"/>
                </a:cxn>
                <a:cxn ang="0">
                  <a:pos x="28" y="10"/>
                </a:cxn>
                <a:cxn ang="0">
                  <a:pos x="24" y="17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37"/>
                </a:cxn>
                <a:cxn ang="0">
                  <a:pos x="6" y="44"/>
                </a:cxn>
                <a:cxn ang="0">
                  <a:pos x="0" y="59"/>
                </a:cxn>
                <a:cxn ang="0">
                  <a:pos x="0" y="59"/>
                </a:cxn>
                <a:cxn ang="0">
                  <a:pos x="0" y="61"/>
                </a:cxn>
                <a:cxn ang="0">
                  <a:pos x="0" y="63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7" y="65"/>
                </a:cxn>
                <a:cxn ang="0">
                  <a:pos x="8" y="64"/>
                </a:cxn>
                <a:cxn ang="0">
                  <a:pos x="8" y="64"/>
                </a:cxn>
                <a:cxn ang="0">
                  <a:pos x="16" y="48"/>
                </a:cxn>
                <a:cxn ang="0">
                  <a:pos x="21" y="39"/>
                </a:cxn>
                <a:cxn ang="0">
                  <a:pos x="26" y="31"/>
                </a:cxn>
                <a:cxn ang="0">
                  <a:pos x="26" y="31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0" y="4"/>
                </a:cxn>
                <a:cxn ang="0">
                  <a:pos x="39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1" y="3"/>
                </a:cxn>
                <a:cxn ang="0">
                  <a:pos x="31" y="3"/>
                </a:cxn>
              </a:cxnLst>
              <a:rect l="0" t="0" r="r" b="b"/>
              <a:pathLst>
                <a:path w="40" h="66">
                  <a:moveTo>
                    <a:pt x="31" y="3"/>
                  </a:moveTo>
                  <a:lnTo>
                    <a:pt x="31" y="3"/>
                  </a:lnTo>
                  <a:lnTo>
                    <a:pt x="28" y="10"/>
                  </a:lnTo>
                  <a:lnTo>
                    <a:pt x="24" y="17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7"/>
                  </a:lnTo>
                  <a:lnTo>
                    <a:pt x="6" y="44"/>
                  </a:lnTo>
                  <a:lnTo>
                    <a:pt x="0" y="59"/>
                  </a:lnTo>
                  <a:lnTo>
                    <a:pt x="0" y="59"/>
                  </a:lnTo>
                  <a:lnTo>
                    <a:pt x="0" y="61"/>
                  </a:lnTo>
                  <a:lnTo>
                    <a:pt x="0" y="63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7" y="65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16" y="48"/>
                  </a:lnTo>
                  <a:lnTo>
                    <a:pt x="21" y="39"/>
                  </a:lnTo>
                  <a:lnTo>
                    <a:pt x="26" y="31"/>
                  </a:lnTo>
                  <a:lnTo>
                    <a:pt x="26" y="31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39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1" y="3"/>
                  </a:lnTo>
                  <a:lnTo>
                    <a:pt x="3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4" name="Freeform 314"/>
            <p:cNvSpPr/>
            <p:nvPr/>
          </p:nvSpPr>
          <p:spPr bwMode="auto">
            <a:xfrm>
              <a:off x="6859588" y="3713163"/>
              <a:ext cx="17463" cy="22225"/>
            </a:xfrm>
            <a:custGeom>
              <a:avLst/>
              <a:gdLst/>
              <a:ahLst/>
              <a:cxnLst>
                <a:cxn ang="0">
                  <a:pos x="28" y="1"/>
                </a:cxn>
                <a:cxn ang="0">
                  <a:pos x="28" y="1"/>
                </a:cxn>
                <a:cxn ang="0">
                  <a:pos x="13" y="17"/>
                </a:cxn>
                <a:cxn ang="0">
                  <a:pos x="6" y="26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1" y="40"/>
                </a:cxn>
                <a:cxn ang="0">
                  <a:pos x="2" y="41"/>
                </a:cxn>
                <a:cxn ang="0">
                  <a:pos x="4" y="42"/>
                </a:cxn>
                <a:cxn ang="0">
                  <a:pos x="5" y="42"/>
                </a:cxn>
                <a:cxn ang="0">
                  <a:pos x="7" y="41"/>
                </a:cxn>
                <a:cxn ang="0">
                  <a:pos x="8" y="40"/>
                </a:cxn>
                <a:cxn ang="0">
                  <a:pos x="8" y="40"/>
                </a:cxn>
                <a:cxn ang="0">
                  <a:pos x="14" y="32"/>
                </a:cxn>
                <a:cxn ang="0">
                  <a:pos x="21" y="24"/>
                </a:cxn>
                <a:cxn ang="0">
                  <a:pos x="34" y="8"/>
                </a:cxn>
                <a:cxn ang="0">
                  <a:pos x="34" y="8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5" y="3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8" y="1"/>
                </a:cxn>
                <a:cxn ang="0">
                  <a:pos x="28" y="1"/>
                </a:cxn>
              </a:cxnLst>
              <a:rect l="0" t="0" r="r" b="b"/>
              <a:pathLst>
                <a:path w="35" h="42">
                  <a:moveTo>
                    <a:pt x="28" y="1"/>
                  </a:moveTo>
                  <a:lnTo>
                    <a:pt x="28" y="1"/>
                  </a:lnTo>
                  <a:lnTo>
                    <a:pt x="13" y="17"/>
                  </a:lnTo>
                  <a:lnTo>
                    <a:pt x="6" y="2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1" y="40"/>
                  </a:lnTo>
                  <a:lnTo>
                    <a:pt x="2" y="41"/>
                  </a:lnTo>
                  <a:lnTo>
                    <a:pt x="4" y="42"/>
                  </a:lnTo>
                  <a:lnTo>
                    <a:pt x="5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4" y="32"/>
                  </a:lnTo>
                  <a:lnTo>
                    <a:pt x="21" y="2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5" name="Freeform 315"/>
            <p:cNvSpPr/>
            <p:nvPr/>
          </p:nvSpPr>
          <p:spPr bwMode="auto">
            <a:xfrm>
              <a:off x="6310313" y="3257551"/>
              <a:ext cx="19050" cy="31750"/>
            </a:xfrm>
            <a:custGeom>
              <a:avLst/>
              <a:gdLst/>
              <a:ahLst/>
              <a:cxnLst>
                <a:cxn ang="0">
                  <a:pos x="27" y="2"/>
                </a:cxn>
                <a:cxn ang="0">
                  <a:pos x="27" y="2"/>
                </a:cxn>
                <a:cxn ang="0">
                  <a:pos x="13" y="28"/>
                </a:cxn>
                <a:cxn ang="0">
                  <a:pos x="6" y="41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8"/>
                </a:cxn>
                <a:cxn ang="0">
                  <a:pos x="1" y="59"/>
                </a:cxn>
                <a:cxn ang="0">
                  <a:pos x="2" y="61"/>
                </a:cxn>
                <a:cxn ang="0">
                  <a:pos x="5" y="61"/>
                </a:cxn>
                <a:cxn ang="0">
                  <a:pos x="6" y="62"/>
                </a:cxn>
                <a:cxn ang="0">
                  <a:pos x="8" y="61"/>
                </a:cxn>
                <a:cxn ang="0">
                  <a:pos x="9" y="60"/>
                </a:cxn>
                <a:cxn ang="0">
                  <a:pos x="10" y="58"/>
                </a:cxn>
                <a:cxn ang="0">
                  <a:pos x="10" y="58"/>
                </a:cxn>
                <a:cxn ang="0">
                  <a:pos x="15" y="44"/>
                </a:cxn>
                <a:cxn ang="0">
                  <a:pos x="21" y="32"/>
                </a:cxn>
                <a:cxn ang="0">
                  <a:pos x="36" y="7"/>
                </a:cxn>
                <a:cxn ang="0">
                  <a:pos x="36" y="7"/>
                </a:cxn>
                <a:cxn ang="0">
                  <a:pos x="37" y="5"/>
                </a:cxn>
                <a:cxn ang="0">
                  <a:pos x="37" y="3"/>
                </a:cxn>
                <a:cxn ang="0">
                  <a:pos x="36" y="2"/>
                </a:cxn>
                <a:cxn ang="0">
                  <a:pos x="34" y="1"/>
                </a:cxn>
                <a:cxn ang="0">
                  <a:pos x="33" y="0"/>
                </a:cxn>
                <a:cxn ang="0">
                  <a:pos x="30" y="0"/>
                </a:cxn>
                <a:cxn ang="0">
                  <a:pos x="28" y="1"/>
                </a:cxn>
                <a:cxn ang="0">
                  <a:pos x="27" y="2"/>
                </a:cxn>
                <a:cxn ang="0">
                  <a:pos x="27" y="2"/>
                </a:cxn>
              </a:cxnLst>
              <a:rect l="0" t="0" r="r" b="b"/>
              <a:pathLst>
                <a:path w="37" h="62">
                  <a:moveTo>
                    <a:pt x="27" y="2"/>
                  </a:moveTo>
                  <a:lnTo>
                    <a:pt x="27" y="2"/>
                  </a:lnTo>
                  <a:lnTo>
                    <a:pt x="13" y="28"/>
                  </a:lnTo>
                  <a:lnTo>
                    <a:pt x="6" y="4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8"/>
                  </a:lnTo>
                  <a:lnTo>
                    <a:pt x="1" y="59"/>
                  </a:lnTo>
                  <a:lnTo>
                    <a:pt x="2" y="61"/>
                  </a:lnTo>
                  <a:lnTo>
                    <a:pt x="5" y="61"/>
                  </a:lnTo>
                  <a:lnTo>
                    <a:pt x="6" y="62"/>
                  </a:lnTo>
                  <a:lnTo>
                    <a:pt x="8" y="61"/>
                  </a:lnTo>
                  <a:lnTo>
                    <a:pt x="9" y="60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5" y="44"/>
                  </a:lnTo>
                  <a:lnTo>
                    <a:pt x="21" y="32"/>
                  </a:lnTo>
                  <a:lnTo>
                    <a:pt x="36" y="7"/>
                  </a:lnTo>
                  <a:lnTo>
                    <a:pt x="36" y="7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8" y="1"/>
                  </a:lnTo>
                  <a:lnTo>
                    <a:pt x="27" y="2"/>
                  </a:lnTo>
                  <a:lnTo>
                    <a:pt x="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6" name="Freeform 316"/>
            <p:cNvSpPr/>
            <p:nvPr/>
          </p:nvSpPr>
          <p:spPr bwMode="auto">
            <a:xfrm>
              <a:off x="6348413" y="3241676"/>
              <a:ext cx="26988" cy="3492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4" y="6"/>
                </a:cxn>
                <a:cxn ang="0">
                  <a:pos x="30" y="11"/>
                </a:cxn>
                <a:cxn ang="0">
                  <a:pos x="22" y="23"/>
                </a:cxn>
                <a:cxn ang="0">
                  <a:pos x="22" y="23"/>
                </a:cxn>
                <a:cxn ang="0">
                  <a:pos x="11" y="41"/>
                </a:cxn>
                <a:cxn ang="0">
                  <a:pos x="1" y="59"/>
                </a:cxn>
                <a:cxn ang="0">
                  <a:pos x="1" y="59"/>
                </a:cxn>
                <a:cxn ang="0">
                  <a:pos x="0" y="61"/>
                </a:cxn>
                <a:cxn ang="0">
                  <a:pos x="1" y="63"/>
                </a:cxn>
                <a:cxn ang="0">
                  <a:pos x="2" y="64"/>
                </a:cxn>
                <a:cxn ang="0">
                  <a:pos x="3" y="65"/>
                </a:cxn>
                <a:cxn ang="0">
                  <a:pos x="5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9" y="63"/>
                </a:cxn>
                <a:cxn ang="0">
                  <a:pos x="9" y="63"/>
                </a:cxn>
                <a:cxn ang="0">
                  <a:pos x="19" y="47"/>
                </a:cxn>
                <a:cxn ang="0">
                  <a:pos x="28" y="32"/>
                </a:cxn>
                <a:cxn ang="0">
                  <a:pos x="28" y="32"/>
                </a:cxn>
                <a:cxn ang="0">
                  <a:pos x="36" y="18"/>
                </a:cxn>
                <a:cxn ang="0">
                  <a:pos x="40" y="13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6"/>
                </a:cxn>
                <a:cxn ang="0">
                  <a:pos x="49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9" h="66">
                  <a:moveTo>
                    <a:pt x="39" y="1"/>
                  </a:moveTo>
                  <a:lnTo>
                    <a:pt x="39" y="1"/>
                  </a:lnTo>
                  <a:lnTo>
                    <a:pt x="34" y="6"/>
                  </a:lnTo>
                  <a:lnTo>
                    <a:pt x="30" y="11"/>
                  </a:lnTo>
                  <a:lnTo>
                    <a:pt x="22" y="23"/>
                  </a:lnTo>
                  <a:lnTo>
                    <a:pt x="22" y="23"/>
                  </a:lnTo>
                  <a:lnTo>
                    <a:pt x="11" y="41"/>
                  </a:lnTo>
                  <a:lnTo>
                    <a:pt x="1" y="59"/>
                  </a:lnTo>
                  <a:lnTo>
                    <a:pt x="1" y="59"/>
                  </a:lnTo>
                  <a:lnTo>
                    <a:pt x="0" y="61"/>
                  </a:lnTo>
                  <a:lnTo>
                    <a:pt x="1" y="63"/>
                  </a:lnTo>
                  <a:lnTo>
                    <a:pt x="2" y="64"/>
                  </a:lnTo>
                  <a:lnTo>
                    <a:pt x="3" y="65"/>
                  </a:lnTo>
                  <a:lnTo>
                    <a:pt x="5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9" y="63"/>
                  </a:lnTo>
                  <a:lnTo>
                    <a:pt x="9" y="63"/>
                  </a:lnTo>
                  <a:lnTo>
                    <a:pt x="19" y="47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6" y="18"/>
                  </a:lnTo>
                  <a:lnTo>
                    <a:pt x="40" y="13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6"/>
                  </a:lnTo>
                  <a:lnTo>
                    <a:pt x="49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7" name="Freeform 317"/>
            <p:cNvSpPr/>
            <p:nvPr/>
          </p:nvSpPr>
          <p:spPr bwMode="auto">
            <a:xfrm>
              <a:off x="6388101" y="3217863"/>
              <a:ext cx="19050" cy="42863"/>
            </a:xfrm>
            <a:custGeom>
              <a:avLst/>
              <a:gdLst/>
              <a:ahLst/>
              <a:cxnLst>
                <a:cxn ang="0">
                  <a:pos x="26" y="3"/>
                </a:cxn>
                <a:cxn ang="0">
                  <a:pos x="26" y="3"/>
                </a:cxn>
                <a:cxn ang="0">
                  <a:pos x="20" y="22"/>
                </a:cxn>
                <a:cxn ang="0">
                  <a:pos x="15" y="39"/>
                </a:cxn>
                <a:cxn ang="0">
                  <a:pos x="8" y="57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0" y="78"/>
                </a:cxn>
                <a:cxn ang="0">
                  <a:pos x="1" y="79"/>
                </a:cxn>
                <a:cxn ang="0">
                  <a:pos x="2" y="80"/>
                </a:cxn>
                <a:cxn ang="0">
                  <a:pos x="4" y="81"/>
                </a:cxn>
                <a:cxn ang="0">
                  <a:pos x="5" y="81"/>
                </a:cxn>
                <a:cxn ang="0">
                  <a:pos x="7" y="80"/>
                </a:cxn>
                <a:cxn ang="0">
                  <a:pos x="8" y="79"/>
                </a:cxn>
                <a:cxn ang="0">
                  <a:pos x="8" y="79"/>
                </a:cxn>
                <a:cxn ang="0">
                  <a:pos x="16" y="61"/>
                </a:cxn>
                <a:cxn ang="0">
                  <a:pos x="23" y="43"/>
                </a:cxn>
                <a:cxn ang="0">
                  <a:pos x="30" y="25"/>
                </a:cxn>
                <a:cxn ang="0">
                  <a:pos x="35" y="6"/>
                </a:cxn>
                <a:cxn ang="0">
                  <a:pos x="35" y="6"/>
                </a:cxn>
                <a:cxn ang="0">
                  <a:pos x="35" y="4"/>
                </a:cxn>
                <a:cxn ang="0">
                  <a:pos x="34" y="2"/>
                </a:cxn>
                <a:cxn ang="0">
                  <a:pos x="33" y="1"/>
                </a:cxn>
                <a:cxn ang="0">
                  <a:pos x="31" y="0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1"/>
                </a:cxn>
                <a:cxn ang="0">
                  <a:pos x="26" y="3"/>
                </a:cxn>
                <a:cxn ang="0">
                  <a:pos x="26" y="3"/>
                </a:cxn>
              </a:cxnLst>
              <a:rect l="0" t="0" r="r" b="b"/>
              <a:pathLst>
                <a:path w="35" h="81">
                  <a:moveTo>
                    <a:pt x="26" y="3"/>
                  </a:moveTo>
                  <a:lnTo>
                    <a:pt x="26" y="3"/>
                  </a:lnTo>
                  <a:lnTo>
                    <a:pt x="20" y="22"/>
                  </a:lnTo>
                  <a:lnTo>
                    <a:pt x="15" y="39"/>
                  </a:lnTo>
                  <a:lnTo>
                    <a:pt x="8" y="57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0" y="78"/>
                  </a:lnTo>
                  <a:lnTo>
                    <a:pt x="1" y="79"/>
                  </a:lnTo>
                  <a:lnTo>
                    <a:pt x="2" y="80"/>
                  </a:lnTo>
                  <a:lnTo>
                    <a:pt x="4" y="81"/>
                  </a:lnTo>
                  <a:lnTo>
                    <a:pt x="5" y="81"/>
                  </a:lnTo>
                  <a:lnTo>
                    <a:pt x="7" y="80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16" y="61"/>
                  </a:lnTo>
                  <a:lnTo>
                    <a:pt x="23" y="43"/>
                  </a:lnTo>
                  <a:lnTo>
                    <a:pt x="30" y="2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4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8" name="Freeform 318"/>
            <p:cNvSpPr/>
            <p:nvPr/>
          </p:nvSpPr>
          <p:spPr bwMode="auto">
            <a:xfrm>
              <a:off x="6411913" y="3201988"/>
              <a:ext cx="23813" cy="47625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34" y="2"/>
                </a:cxn>
                <a:cxn ang="0">
                  <a:pos x="30" y="10"/>
                </a:cxn>
                <a:cxn ang="0">
                  <a:pos x="26" y="19"/>
                </a:cxn>
                <a:cxn ang="0">
                  <a:pos x="24" y="28"/>
                </a:cxn>
                <a:cxn ang="0">
                  <a:pos x="22" y="37"/>
                </a:cxn>
                <a:cxn ang="0">
                  <a:pos x="22" y="37"/>
                </a:cxn>
                <a:cxn ang="0">
                  <a:pos x="19" y="50"/>
                </a:cxn>
                <a:cxn ang="0">
                  <a:pos x="14" y="62"/>
                </a:cxn>
                <a:cxn ang="0">
                  <a:pos x="7" y="73"/>
                </a:cxn>
                <a:cxn ang="0">
                  <a:pos x="1" y="86"/>
                </a:cxn>
                <a:cxn ang="0">
                  <a:pos x="1" y="86"/>
                </a:cxn>
                <a:cxn ang="0">
                  <a:pos x="0" y="88"/>
                </a:cxn>
                <a:cxn ang="0">
                  <a:pos x="0" y="89"/>
                </a:cxn>
                <a:cxn ang="0">
                  <a:pos x="1" y="91"/>
                </a:cxn>
                <a:cxn ang="0">
                  <a:pos x="3" y="92"/>
                </a:cxn>
                <a:cxn ang="0">
                  <a:pos x="4" y="92"/>
                </a:cxn>
                <a:cxn ang="0">
                  <a:pos x="6" y="92"/>
                </a:cxn>
                <a:cxn ang="0">
                  <a:pos x="7" y="92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9" y="70"/>
                </a:cxn>
                <a:cxn ang="0">
                  <a:pos x="27" y="51"/>
                </a:cxn>
                <a:cxn ang="0">
                  <a:pos x="27" y="51"/>
                </a:cxn>
                <a:cxn ang="0">
                  <a:pos x="31" y="39"/>
                </a:cxn>
                <a:cxn ang="0">
                  <a:pos x="33" y="28"/>
                </a:cxn>
                <a:cxn ang="0">
                  <a:pos x="37" y="17"/>
                </a:cxn>
                <a:cxn ang="0">
                  <a:pos x="40" y="12"/>
                </a:cxn>
                <a:cxn ang="0">
                  <a:pos x="43" y="7"/>
                </a:cxn>
                <a:cxn ang="0">
                  <a:pos x="43" y="7"/>
                </a:cxn>
                <a:cxn ang="0">
                  <a:pos x="44" y="5"/>
                </a:cxn>
                <a:cxn ang="0">
                  <a:pos x="43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5" y="1"/>
                </a:cxn>
                <a:cxn ang="0">
                  <a:pos x="34" y="2"/>
                </a:cxn>
                <a:cxn ang="0">
                  <a:pos x="34" y="2"/>
                </a:cxn>
              </a:cxnLst>
              <a:rect l="0" t="0" r="r" b="b"/>
              <a:pathLst>
                <a:path w="44" h="92">
                  <a:moveTo>
                    <a:pt x="34" y="2"/>
                  </a:moveTo>
                  <a:lnTo>
                    <a:pt x="34" y="2"/>
                  </a:lnTo>
                  <a:lnTo>
                    <a:pt x="30" y="10"/>
                  </a:lnTo>
                  <a:lnTo>
                    <a:pt x="26" y="19"/>
                  </a:lnTo>
                  <a:lnTo>
                    <a:pt x="24" y="28"/>
                  </a:lnTo>
                  <a:lnTo>
                    <a:pt x="22" y="37"/>
                  </a:lnTo>
                  <a:lnTo>
                    <a:pt x="22" y="37"/>
                  </a:lnTo>
                  <a:lnTo>
                    <a:pt x="19" y="50"/>
                  </a:lnTo>
                  <a:lnTo>
                    <a:pt x="14" y="62"/>
                  </a:lnTo>
                  <a:lnTo>
                    <a:pt x="7" y="73"/>
                  </a:lnTo>
                  <a:lnTo>
                    <a:pt x="1" y="86"/>
                  </a:lnTo>
                  <a:lnTo>
                    <a:pt x="1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1" y="91"/>
                  </a:lnTo>
                  <a:lnTo>
                    <a:pt x="3" y="92"/>
                  </a:lnTo>
                  <a:lnTo>
                    <a:pt x="4" y="92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9" y="70"/>
                  </a:lnTo>
                  <a:lnTo>
                    <a:pt x="27" y="51"/>
                  </a:lnTo>
                  <a:lnTo>
                    <a:pt x="27" y="51"/>
                  </a:lnTo>
                  <a:lnTo>
                    <a:pt x="31" y="39"/>
                  </a:lnTo>
                  <a:lnTo>
                    <a:pt x="33" y="28"/>
                  </a:lnTo>
                  <a:lnTo>
                    <a:pt x="37" y="17"/>
                  </a:lnTo>
                  <a:lnTo>
                    <a:pt x="40" y="12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9" name="Freeform 319"/>
            <p:cNvSpPr/>
            <p:nvPr/>
          </p:nvSpPr>
          <p:spPr bwMode="auto">
            <a:xfrm>
              <a:off x="6442076" y="3187701"/>
              <a:ext cx="17463" cy="49213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3" y="16"/>
                </a:cxn>
                <a:cxn ang="0">
                  <a:pos x="22" y="26"/>
                </a:cxn>
                <a:cxn ang="0">
                  <a:pos x="19" y="37"/>
                </a:cxn>
                <a:cxn ang="0">
                  <a:pos x="16" y="48"/>
                </a:cxn>
                <a:cxn ang="0">
                  <a:pos x="16" y="48"/>
                </a:cxn>
                <a:cxn ang="0">
                  <a:pos x="10" y="67"/>
                </a:cxn>
                <a:cxn ang="0">
                  <a:pos x="6" y="77"/>
                </a:cxn>
                <a:cxn ang="0">
                  <a:pos x="1" y="85"/>
                </a:cxn>
                <a:cxn ang="0">
                  <a:pos x="1" y="85"/>
                </a:cxn>
                <a:cxn ang="0">
                  <a:pos x="0" y="87"/>
                </a:cxn>
                <a:cxn ang="0">
                  <a:pos x="0" y="89"/>
                </a:cxn>
                <a:cxn ang="0">
                  <a:pos x="1" y="90"/>
                </a:cxn>
                <a:cxn ang="0">
                  <a:pos x="2" y="91"/>
                </a:cxn>
                <a:cxn ang="0">
                  <a:pos x="6" y="92"/>
                </a:cxn>
                <a:cxn ang="0">
                  <a:pos x="7" y="91"/>
                </a:cxn>
                <a:cxn ang="0">
                  <a:pos x="10" y="90"/>
                </a:cxn>
                <a:cxn ang="0">
                  <a:pos x="10" y="90"/>
                </a:cxn>
                <a:cxn ang="0">
                  <a:pos x="15" y="82"/>
                </a:cxn>
                <a:cxn ang="0">
                  <a:pos x="18" y="73"/>
                </a:cxn>
                <a:cxn ang="0">
                  <a:pos x="24" y="54"/>
                </a:cxn>
                <a:cxn ang="0">
                  <a:pos x="24" y="54"/>
                </a:cxn>
                <a:cxn ang="0">
                  <a:pos x="30" y="30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1" y="0"/>
                </a:cxn>
                <a:cxn ang="0">
                  <a:pos x="29" y="0"/>
                </a:cxn>
                <a:cxn ang="0">
                  <a:pos x="27" y="0"/>
                </a:cxn>
                <a:cxn ang="0">
                  <a:pos x="26" y="1"/>
                </a:cxn>
                <a:cxn ang="0">
                  <a:pos x="25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92">
                  <a:moveTo>
                    <a:pt x="24" y="4"/>
                  </a:moveTo>
                  <a:lnTo>
                    <a:pt x="24" y="4"/>
                  </a:lnTo>
                  <a:lnTo>
                    <a:pt x="23" y="16"/>
                  </a:lnTo>
                  <a:lnTo>
                    <a:pt x="22" y="26"/>
                  </a:lnTo>
                  <a:lnTo>
                    <a:pt x="19" y="37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0" y="67"/>
                  </a:lnTo>
                  <a:lnTo>
                    <a:pt x="6" y="77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90"/>
                  </a:lnTo>
                  <a:lnTo>
                    <a:pt x="2" y="91"/>
                  </a:lnTo>
                  <a:lnTo>
                    <a:pt x="6" y="92"/>
                  </a:lnTo>
                  <a:lnTo>
                    <a:pt x="7" y="91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5" y="82"/>
                  </a:lnTo>
                  <a:lnTo>
                    <a:pt x="18" y="73"/>
                  </a:lnTo>
                  <a:lnTo>
                    <a:pt x="24" y="54"/>
                  </a:lnTo>
                  <a:lnTo>
                    <a:pt x="24" y="54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7" y="0"/>
                  </a:lnTo>
                  <a:lnTo>
                    <a:pt x="26" y="1"/>
                  </a:lnTo>
                  <a:lnTo>
                    <a:pt x="25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0" name="Freeform 320"/>
            <p:cNvSpPr/>
            <p:nvPr/>
          </p:nvSpPr>
          <p:spPr bwMode="auto">
            <a:xfrm>
              <a:off x="6475413" y="3162301"/>
              <a:ext cx="15875" cy="42863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3"/>
                </a:cxn>
                <a:cxn ang="0">
                  <a:pos x="12" y="40"/>
                </a:cxn>
                <a:cxn ang="0">
                  <a:pos x="7" y="57"/>
                </a:cxn>
                <a:cxn ang="0">
                  <a:pos x="0" y="75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1" y="80"/>
                </a:cxn>
                <a:cxn ang="0">
                  <a:pos x="3" y="81"/>
                </a:cxn>
                <a:cxn ang="0">
                  <a:pos x="7" y="80"/>
                </a:cxn>
                <a:cxn ang="0">
                  <a:pos x="9" y="79"/>
                </a:cxn>
                <a:cxn ang="0">
                  <a:pos x="10" y="78"/>
                </a:cxn>
                <a:cxn ang="0">
                  <a:pos x="10" y="78"/>
                </a:cxn>
                <a:cxn ang="0">
                  <a:pos x="16" y="60"/>
                </a:cxn>
                <a:cxn ang="0">
                  <a:pos x="21" y="42"/>
                </a:cxn>
                <a:cxn ang="0">
                  <a:pos x="31" y="6"/>
                </a:cxn>
                <a:cxn ang="0">
                  <a:pos x="31" y="6"/>
                </a:cxn>
                <a:cxn ang="0">
                  <a:pos x="31" y="4"/>
                </a:cxn>
                <a:cxn ang="0">
                  <a:pos x="30" y="2"/>
                </a:cxn>
                <a:cxn ang="0">
                  <a:pos x="29" y="1"/>
                </a:cxn>
                <a:cxn ang="0">
                  <a:pos x="28" y="0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3" y="2"/>
                </a:cxn>
                <a:cxn ang="0">
                  <a:pos x="22" y="3"/>
                </a:cxn>
                <a:cxn ang="0">
                  <a:pos x="22" y="3"/>
                </a:cxn>
              </a:cxnLst>
              <a:rect l="0" t="0" r="r" b="b"/>
              <a:pathLst>
                <a:path w="31" h="81">
                  <a:moveTo>
                    <a:pt x="22" y="3"/>
                  </a:moveTo>
                  <a:lnTo>
                    <a:pt x="22" y="3"/>
                  </a:lnTo>
                  <a:lnTo>
                    <a:pt x="12" y="40"/>
                  </a:lnTo>
                  <a:lnTo>
                    <a:pt x="7" y="57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1" y="80"/>
                  </a:lnTo>
                  <a:lnTo>
                    <a:pt x="3" y="81"/>
                  </a:lnTo>
                  <a:lnTo>
                    <a:pt x="7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6" y="60"/>
                  </a:lnTo>
                  <a:lnTo>
                    <a:pt x="21" y="42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0" y="2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3" y="2"/>
                  </a:lnTo>
                  <a:lnTo>
                    <a:pt x="22" y="3"/>
                  </a:lnTo>
                  <a:lnTo>
                    <a:pt x="2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1" name="Freeform 321"/>
            <p:cNvSpPr/>
            <p:nvPr/>
          </p:nvSpPr>
          <p:spPr bwMode="auto">
            <a:xfrm>
              <a:off x="6500813" y="3133726"/>
              <a:ext cx="12700" cy="46038"/>
            </a:xfrm>
            <a:custGeom>
              <a:avLst/>
              <a:gdLst/>
              <a:ahLst/>
              <a:cxnLst>
                <a:cxn ang="0">
                  <a:pos x="13" y="6"/>
                </a:cxn>
                <a:cxn ang="0">
                  <a:pos x="13" y="6"/>
                </a:cxn>
                <a:cxn ang="0">
                  <a:pos x="10" y="13"/>
                </a:cxn>
                <a:cxn ang="0">
                  <a:pos x="9" y="20"/>
                </a:cxn>
                <a:cxn ang="0">
                  <a:pos x="8" y="27"/>
                </a:cxn>
                <a:cxn ang="0">
                  <a:pos x="7" y="36"/>
                </a:cxn>
                <a:cxn ang="0">
                  <a:pos x="7" y="36"/>
                </a:cxn>
                <a:cxn ang="0">
                  <a:pos x="6" y="48"/>
                </a:cxn>
                <a:cxn ang="0">
                  <a:pos x="5" y="59"/>
                </a:cxn>
                <a:cxn ang="0">
                  <a:pos x="0" y="82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1" y="86"/>
                </a:cxn>
                <a:cxn ang="0">
                  <a:pos x="2" y="87"/>
                </a:cxn>
                <a:cxn ang="0">
                  <a:pos x="4" y="88"/>
                </a:cxn>
                <a:cxn ang="0">
                  <a:pos x="5" y="88"/>
                </a:cxn>
                <a:cxn ang="0">
                  <a:pos x="7" y="88"/>
                </a:cxn>
                <a:cxn ang="0">
                  <a:pos x="8" y="86"/>
                </a:cxn>
                <a:cxn ang="0">
                  <a:pos x="9" y="85"/>
                </a:cxn>
                <a:cxn ang="0">
                  <a:pos x="9" y="85"/>
                </a:cxn>
                <a:cxn ang="0">
                  <a:pos x="15" y="64"/>
                </a:cxn>
                <a:cxn ang="0">
                  <a:pos x="17" y="52"/>
                </a:cxn>
                <a:cxn ang="0">
                  <a:pos x="17" y="42"/>
                </a:cxn>
                <a:cxn ang="0">
                  <a:pos x="17" y="42"/>
                </a:cxn>
                <a:cxn ang="0">
                  <a:pos x="18" y="32"/>
                </a:cxn>
                <a:cxn ang="0">
                  <a:pos x="19" y="23"/>
                </a:cxn>
                <a:cxn ang="0">
                  <a:pos x="22" y="6"/>
                </a:cxn>
                <a:cxn ang="0">
                  <a:pos x="22" y="6"/>
                </a:cxn>
                <a:cxn ang="0">
                  <a:pos x="22" y="3"/>
                </a:cxn>
                <a:cxn ang="0">
                  <a:pos x="21" y="1"/>
                </a:cxn>
                <a:cxn ang="0">
                  <a:pos x="19" y="1"/>
                </a:cxn>
                <a:cxn ang="0">
                  <a:pos x="18" y="0"/>
                </a:cxn>
                <a:cxn ang="0">
                  <a:pos x="14" y="1"/>
                </a:cxn>
                <a:cxn ang="0">
                  <a:pos x="13" y="3"/>
                </a:cxn>
                <a:cxn ang="0">
                  <a:pos x="13" y="6"/>
                </a:cxn>
                <a:cxn ang="0">
                  <a:pos x="13" y="6"/>
                </a:cxn>
              </a:cxnLst>
              <a:rect l="0" t="0" r="r" b="b"/>
              <a:pathLst>
                <a:path w="22" h="88">
                  <a:moveTo>
                    <a:pt x="13" y="6"/>
                  </a:moveTo>
                  <a:lnTo>
                    <a:pt x="13" y="6"/>
                  </a:lnTo>
                  <a:lnTo>
                    <a:pt x="10" y="13"/>
                  </a:lnTo>
                  <a:lnTo>
                    <a:pt x="9" y="20"/>
                  </a:lnTo>
                  <a:lnTo>
                    <a:pt x="8" y="27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6" y="48"/>
                  </a:lnTo>
                  <a:lnTo>
                    <a:pt x="5" y="59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1" y="86"/>
                  </a:lnTo>
                  <a:lnTo>
                    <a:pt x="2" y="87"/>
                  </a:lnTo>
                  <a:lnTo>
                    <a:pt x="4" y="88"/>
                  </a:lnTo>
                  <a:lnTo>
                    <a:pt x="5" y="88"/>
                  </a:lnTo>
                  <a:lnTo>
                    <a:pt x="7" y="88"/>
                  </a:lnTo>
                  <a:lnTo>
                    <a:pt x="8" y="86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15" y="64"/>
                  </a:lnTo>
                  <a:lnTo>
                    <a:pt x="17" y="52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8" y="32"/>
                  </a:lnTo>
                  <a:lnTo>
                    <a:pt x="19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3"/>
                  </a:lnTo>
                  <a:lnTo>
                    <a:pt x="21" y="1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4" y="1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2" name="Freeform 322"/>
            <p:cNvSpPr/>
            <p:nvPr/>
          </p:nvSpPr>
          <p:spPr bwMode="auto">
            <a:xfrm>
              <a:off x="6370638" y="3087688"/>
              <a:ext cx="14288" cy="19050"/>
            </a:xfrm>
            <a:custGeom>
              <a:avLst/>
              <a:gdLst/>
              <a:ahLst/>
              <a:cxnLst>
                <a:cxn ang="0">
                  <a:pos x="18" y="2"/>
                </a:cxn>
                <a:cxn ang="0">
                  <a:pos x="18" y="2"/>
                </a:cxn>
                <a:cxn ang="0">
                  <a:pos x="9" y="15"/>
                </a:cxn>
                <a:cxn ang="0">
                  <a:pos x="5" y="22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0" y="31"/>
                </a:cxn>
                <a:cxn ang="0">
                  <a:pos x="1" y="34"/>
                </a:cxn>
                <a:cxn ang="0">
                  <a:pos x="2" y="35"/>
                </a:cxn>
                <a:cxn ang="0">
                  <a:pos x="5" y="36"/>
                </a:cxn>
                <a:cxn ang="0">
                  <a:pos x="7" y="36"/>
                </a:cxn>
                <a:cxn ang="0">
                  <a:pos x="8" y="35"/>
                </a:cxn>
                <a:cxn ang="0">
                  <a:pos x="10" y="34"/>
                </a:cxn>
                <a:cxn ang="0">
                  <a:pos x="10" y="32"/>
                </a:cxn>
                <a:cxn ang="0">
                  <a:pos x="10" y="32"/>
                </a:cxn>
                <a:cxn ang="0">
                  <a:pos x="13" y="25"/>
                </a:cxn>
                <a:cxn ang="0">
                  <a:pos x="17" y="19"/>
                </a:cxn>
                <a:cxn ang="0">
                  <a:pos x="26" y="7"/>
                </a:cxn>
                <a:cxn ang="0">
                  <a:pos x="26" y="7"/>
                </a:cxn>
                <a:cxn ang="0">
                  <a:pos x="27" y="6"/>
                </a:cxn>
                <a:cxn ang="0">
                  <a:pos x="27" y="3"/>
                </a:cxn>
                <a:cxn ang="0">
                  <a:pos x="26" y="2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21" y="0"/>
                </a:cxn>
                <a:cxn ang="0">
                  <a:pos x="20" y="0"/>
                </a:cxn>
                <a:cxn ang="0">
                  <a:pos x="18" y="2"/>
                </a:cxn>
                <a:cxn ang="0">
                  <a:pos x="18" y="2"/>
                </a:cxn>
              </a:cxnLst>
              <a:rect l="0" t="0" r="r" b="b"/>
              <a:pathLst>
                <a:path w="27" h="36">
                  <a:moveTo>
                    <a:pt x="18" y="2"/>
                  </a:moveTo>
                  <a:lnTo>
                    <a:pt x="18" y="2"/>
                  </a:lnTo>
                  <a:lnTo>
                    <a:pt x="9" y="15"/>
                  </a:lnTo>
                  <a:lnTo>
                    <a:pt x="5" y="2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0" y="31"/>
                  </a:lnTo>
                  <a:lnTo>
                    <a:pt x="1" y="34"/>
                  </a:lnTo>
                  <a:lnTo>
                    <a:pt x="2" y="35"/>
                  </a:lnTo>
                  <a:lnTo>
                    <a:pt x="5" y="36"/>
                  </a:lnTo>
                  <a:lnTo>
                    <a:pt x="7" y="36"/>
                  </a:lnTo>
                  <a:lnTo>
                    <a:pt x="8" y="35"/>
                  </a:lnTo>
                  <a:lnTo>
                    <a:pt x="10" y="34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3" y="25"/>
                  </a:lnTo>
                  <a:lnTo>
                    <a:pt x="17" y="19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0"/>
                  </a:lnTo>
                  <a:lnTo>
                    <a:pt x="18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3" name="Freeform 323"/>
            <p:cNvSpPr/>
            <p:nvPr/>
          </p:nvSpPr>
          <p:spPr bwMode="auto">
            <a:xfrm>
              <a:off x="6396038" y="3084513"/>
              <a:ext cx="9525" cy="22225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10" y="3"/>
                </a:cxn>
                <a:cxn ang="0">
                  <a:pos x="6" y="19"/>
                </a:cxn>
                <a:cxn ang="0">
                  <a:pos x="4" y="26"/>
                </a:cxn>
                <a:cxn ang="0">
                  <a:pos x="1" y="33"/>
                </a:cxn>
                <a:cxn ang="0">
                  <a:pos x="1" y="33"/>
                </a:cxn>
                <a:cxn ang="0">
                  <a:pos x="0" y="35"/>
                </a:cxn>
                <a:cxn ang="0">
                  <a:pos x="1" y="36"/>
                </a:cxn>
                <a:cxn ang="0">
                  <a:pos x="3" y="39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8" y="39"/>
                </a:cxn>
                <a:cxn ang="0">
                  <a:pos x="9" y="37"/>
                </a:cxn>
                <a:cxn ang="0">
                  <a:pos x="9" y="37"/>
                </a:cxn>
                <a:cxn ang="0">
                  <a:pos x="13" y="30"/>
                </a:cxn>
                <a:cxn ang="0">
                  <a:pos x="16" y="22"/>
                </a:cxn>
                <a:cxn ang="0">
                  <a:pos x="20" y="5"/>
                </a:cxn>
                <a:cxn ang="0">
                  <a:pos x="20" y="5"/>
                </a:cxn>
                <a:cxn ang="0">
                  <a:pos x="20" y="3"/>
                </a:cxn>
                <a:cxn ang="0">
                  <a:pos x="19" y="2"/>
                </a:cxn>
                <a:cxn ang="0">
                  <a:pos x="18" y="1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13" y="0"/>
                </a:cxn>
                <a:cxn ang="0">
                  <a:pos x="10" y="1"/>
                </a:cxn>
                <a:cxn ang="0">
                  <a:pos x="10" y="3"/>
                </a:cxn>
                <a:cxn ang="0">
                  <a:pos x="10" y="3"/>
                </a:cxn>
              </a:cxnLst>
              <a:rect l="0" t="0" r="r" b="b"/>
              <a:pathLst>
                <a:path w="20" h="41">
                  <a:moveTo>
                    <a:pt x="10" y="3"/>
                  </a:moveTo>
                  <a:lnTo>
                    <a:pt x="10" y="3"/>
                  </a:lnTo>
                  <a:lnTo>
                    <a:pt x="6" y="19"/>
                  </a:lnTo>
                  <a:lnTo>
                    <a:pt x="4" y="26"/>
                  </a:lnTo>
                  <a:lnTo>
                    <a:pt x="1" y="33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6"/>
                  </a:lnTo>
                  <a:lnTo>
                    <a:pt x="3" y="39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9" y="37"/>
                  </a:lnTo>
                  <a:lnTo>
                    <a:pt x="13" y="30"/>
                  </a:lnTo>
                  <a:lnTo>
                    <a:pt x="16" y="22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20" y="3"/>
                  </a:lnTo>
                  <a:lnTo>
                    <a:pt x="19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4" name="Freeform 324"/>
            <p:cNvSpPr/>
            <p:nvPr/>
          </p:nvSpPr>
          <p:spPr bwMode="auto">
            <a:xfrm>
              <a:off x="6527801" y="3087688"/>
              <a:ext cx="22225" cy="2222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4" y="3"/>
                </a:cxn>
                <a:cxn ang="0">
                  <a:pos x="31" y="9"/>
                </a:cxn>
                <a:cxn ang="0">
                  <a:pos x="27" y="13"/>
                </a:cxn>
                <a:cxn ang="0">
                  <a:pos x="17" y="21"/>
                </a:cxn>
                <a:cxn ang="0">
                  <a:pos x="7" y="28"/>
                </a:cxn>
                <a:cxn ang="0">
                  <a:pos x="3" y="33"/>
                </a:cxn>
                <a:cxn ang="0">
                  <a:pos x="0" y="39"/>
                </a:cxn>
                <a:cxn ang="0">
                  <a:pos x="0" y="39"/>
                </a:cxn>
                <a:cxn ang="0">
                  <a:pos x="0" y="41"/>
                </a:cxn>
                <a:cxn ang="0">
                  <a:pos x="1" y="42"/>
                </a:cxn>
                <a:cxn ang="0">
                  <a:pos x="2" y="44"/>
                </a:cxn>
                <a:cxn ang="0">
                  <a:pos x="3" y="44"/>
                </a:cxn>
                <a:cxn ang="0">
                  <a:pos x="7" y="44"/>
                </a:cxn>
                <a:cxn ang="0">
                  <a:pos x="8" y="43"/>
                </a:cxn>
                <a:cxn ang="0">
                  <a:pos x="9" y="41"/>
                </a:cxn>
                <a:cxn ang="0">
                  <a:pos x="9" y="41"/>
                </a:cxn>
                <a:cxn ang="0">
                  <a:pos x="11" y="38"/>
                </a:cxn>
                <a:cxn ang="0">
                  <a:pos x="13" y="36"/>
                </a:cxn>
                <a:cxn ang="0">
                  <a:pos x="19" y="31"/>
                </a:cxn>
                <a:cxn ang="0">
                  <a:pos x="19" y="31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28" y="24"/>
                </a:cxn>
                <a:cxn ang="0">
                  <a:pos x="36" y="16"/>
                </a:cxn>
                <a:cxn ang="0">
                  <a:pos x="40" y="11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3" y="3"/>
                </a:cxn>
                <a:cxn ang="0">
                  <a:pos x="42" y="2"/>
                </a:cxn>
                <a:cxn ang="0">
                  <a:pos x="41" y="0"/>
                </a:cxn>
                <a:cxn ang="0">
                  <a:pos x="40" y="0"/>
                </a:cxn>
                <a:cxn ang="0">
                  <a:pos x="36" y="0"/>
                </a:cxn>
                <a:cxn ang="0">
                  <a:pos x="35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43" h="44">
                  <a:moveTo>
                    <a:pt x="34" y="3"/>
                  </a:moveTo>
                  <a:lnTo>
                    <a:pt x="34" y="3"/>
                  </a:lnTo>
                  <a:lnTo>
                    <a:pt x="31" y="9"/>
                  </a:lnTo>
                  <a:lnTo>
                    <a:pt x="27" y="13"/>
                  </a:lnTo>
                  <a:lnTo>
                    <a:pt x="17" y="21"/>
                  </a:lnTo>
                  <a:lnTo>
                    <a:pt x="7" y="28"/>
                  </a:lnTo>
                  <a:lnTo>
                    <a:pt x="3" y="33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41"/>
                  </a:lnTo>
                  <a:lnTo>
                    <a:pt x="1" y="42"/>
                  </a:lnTo>
                  <a:lnTo>
                    <a:pt x="2" y="44"/>
                  </a:lnTo>
                  <a:lnTo>
                    <a:pt x="3" y="44"/>
                  </a:lnTo>
                  <a:lnTo>
                    <a:pt x="7" y="44"/>
                  </a:lnTo>
                  <a:lnTo>
                    <a:pt x="8" y="43"/>
                  </a:lnTo>
                  <a:lnTo>
                    <a:pt x="9" y="41"/>
                  </a:lnTo>
                  <a:lnTo>
                    <a:pt x="9" y="41"/>
                  </a:lnTo>
                  <a:lnTo>
                    <a:pt x="11" y="38"/>
                  </a:lnTo>
                  <a:lnTo>
                    <a:pt x="13" y="36"/>
                  </a:lnTo>
                  <a:lnTo>
                    <a:pt x="19" y="31"/>
                  </a:lnTo>
                  <a:lnTo>
                    <a:pt x="19" y="31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36" y="16"/>
                  </a:lnTo>
                  <a:lnTo>
                    <a:pt x="40" y="11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3" y="3"/>
                  </a:lnTo>
                  <a:lnTo>
                    <a:pt x="42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5" name="Freeform 325"/>
            <p:cNvSpPr/>
            <p:nvPr/>
          </p:nvSpPr>
          <p:spPr bwMode="auto">
            <a:xfrm>
              <a:off x="6550026" y="3089276"/>
              <a:ext cx="19050" cy="20638"/>
            </a:xfrm>
            <a:custGeom>
              <a:avLst/>
              <a:gdLst/>
              <a:ahLst/>
              <a:cxnLst>
                <a:cxn ang="0">
                  <a:pos x="25" y="1"/>
                </a:cxn>
                <a:cxn ang="0">
                  <a:pos x="25" y="1"/>
                </a:cxn>
                <a:cxn ang="0">
                  <a:pos x="12" y="15"/>
                </a:cxn>
                <a:cxn ang="0">
                  <a:pos x="12" y="15"/>
                </a:cxn>
                <a:cxn ang="0">
                  <a:pos x="10" y="18"/>
                </a:cxn>
                <a:cxn ang="0">
                  <a:pos x="7" y="22"/>
                </a:cxn>
                <a:cxn ang="0">
                  <a:pos x="5" y="26"/>
                </a:cxn>
                <a:cxn ang="0">
                  <a:pos x="1" y="30"/>
                </a:cxn>
                <a:cxn ang="0">
                  <a:pos x="1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0" y="36"/>
                </a:cxn>
                <a:cxn ang="0">
                  <a:pos x="1" y="37"/>
                </a:cxn>
                <a:cxn ang="0">
                  <a:pos x="4" y="38"/>
                </a:cxn>
                <a:cxn ang="0">
                  <a:pos x="5" y="39"/>
                </a:cxn>
                <a:cxn ang="0">
                  <a:pos x="7" y="38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13" y="30"/>
                </a:cxn>
                <a:cxn ang="0">
                  <a:pos x="18" y="23"/>
                </a:cxn>
                <a:cxn ang="0">
                  <a:pos x="18" y="23"/>
                </a:cxn>
                <a:cxn ang="0">
                  <a:pos x="21" y="19"/>
                </a:cxn>
                <a:cxn ang="0">
                  <a:pos x="24" y="15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4" y="7"/>
                </a:cxn>
                <a:cxn ang="0">
                  <a:pos x="34" y="5"/>
                </a:cxn>
                <a:cxn ang="0">
                  <a:pos x="33" y="4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5" y="1"/>
                </a:cxn>
              </a:cxnLst>
              <a:rect l="0" t="0" r="r" b="b"/>
              <a:pathLst>
                <a:path w="34" h="39">
                  <a:moveTo>
                    <a:pt x="25" y="1"/>
                  </a:moveTo>
                  <a:lnTo>
                    <a:pt x="25" y="1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0" y="18"/>
                  </a:lnTo>
                  <a:lnTo>
                    <a:pt x="7" y="22"/>
                  </a:lnTo>
                  <a:lnTo>
                    <a:pt x="5" y="26"/>
                  </a:lnTo>
                  <a:lnTo>
                    <a:pt x="1" y="30"/>
                  </a:lnTo>
                  <a:lnTo>
                    <a:pt x="1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1" y="37"/>
                  </a:lnTo>
                  <a:lnTo>
                    <a:pt x="4" y="38"/>
                  </a:lnTo>
                  <a:lnTo>
                    <a:pt x="5" y="39"/>
                  </a:lnTo>
                  <a:lnTo>
                    <a:pt x="7" y="38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13" y="30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4" y="15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4" y="7"/>
                  </a:lnTo>
                  <a:lnTo>
                    <a:pt x="34" y="5"/>
                  </a:lnTo>
                  <a:lnTo>
                    <a:pt x="33" y="4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6" name="Freeform 326"/>
            <p:cNvSpPr/>
            <p:nvPr/>
          </p:nvSpPr>
          <p:spPr bwMode="auto">
            <a:xfrm>
              <a:off x="6246813" y="3517901"/>
              <a:ext cx="25400" cy="38100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29" y="19"/>
                </a:cxn>
                <a:cxn ang="0">
                  <a:pos x="21" y="34"/>
                </a:cxn>
                <a:cxn ang="0">
                  <a:pos x="13" y="50"/>
                </a:cxn>
                <a:cxn ang="0">
                  <a:pos x="7" y="58"/>
                </a:cxn>
                <a:cxn ang="0">
                  <a:pos x="1" y="64"/>
                </a:cxn>
                <a:cxn ang="0">
                  <a:pos x="1" y="64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0" y="70"/>
                </a:cxn>
                <a:cxn ang="0">
                  <a:pos x="1" y="71"/>
                </a:cxn>
                <a:cxn ang="0">
                  <a:pos x="3" y="72"/>
                </a:cxn>
                <a:cxn ang="0">
                  <a:pos x="4" y="72"/>
                </a:cxn>
                <a:cxn ang="0">
                  <a:pos x="6" y="72"/>
                </a:cxn>
                <a:cxn ang="0">
                  <a:pos x="9" y="71"/>
                </a:cxn>
                <a:cxn ang="0">
                  <a:pos x="9" y="71"/>
                </a:cxn>
                <a:cxn ang="0">
                  <a:pos x="15" y="64"/>
                </a:cxn>
                <a:cxn ang="0">
                  <a:pos x="20" y="56"/>
                </a:cxn>
                <a:cxn ang="0">
                  <a:pos x="29" y="40"/>
                </a:cxn>
                <a:cxn ang="0">
                  <a:pos x="38" y="24"/>
                </a:cxn>
                <a:cxn ang="0">
                  <a:pos x="47" y="7"/>
                </a:cxn>
                <a:cxn ang="0">
                  <a:pos x="47" y="7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8" h="72">
                  <a:moveTo>
                    <a:pt x="39" y="2"/>
                  </a:moveTo>
                  <a:lnTo>
                    <a:pt x="39" y="2"/>
                  </a:lnTo>
                  <a:lnTo>
                    <a:pt x="29" y="19"/>
                  </a:lnTo>
                  <a:lnTo>
                    <a:pt x="21" y="34"/>
                  </a:lnTo>
                  <a:lnTo>
                    <a:pt x="13" y="50"/>
                  </a:lnTo>
                  <a:lnTo>
                    <a:pt x="7" y="5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1" y="71"/>
                  </a:lnTo>
                  <a:lnTo>
                    <a:pt x="3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9" y="71"/>
                  </a:lnTo>
                  <a:lnTo>
                    <a:pt x="9" y="71"/>
                  </a:lnTo>
                  <a:lnTo>
                    <a:pt x="15" y="64"/>
                  </a:lnTo>
                  <a:lnTo>
                    <a:pt x="20" y="56"/>
                  </a:lnTo>
                  <a:lnTo>
                    <a:pt x="29" y="40"/>
                  </a:lnTo>
                  <a:lnTo>
                    <a:pt x="38" y="2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7" name="Freeform 327"/>
            <p:cNvSpPr/>
            <p:nvPr/>
          </p:nvSpPr>
          <p:spPr bwMode="auto">
            <a:xfrm>
              <a:off x="6259513" y="3559176"/>
              <a:ext cx="22225" cy="381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8"/>
                </a:cxn>
                <a:cxn ang="0">
                  <a:pos x="29" y="12"/>
                </a:cxn>
                <a:cxn ang="0">
                  <a:pos x="24" y="18"/>
                </a:cxn>
                <a:cxn ang="0">
                  <a:pos x="19" y="24"/>
                </a:cxn>
                <a:cxn ang="0">
                  <a:pos x="14" y="32"/>
                </a:cxn>
                <a:cxn ang="0">
                  <a:pos x="14" y="32"/>
                </a:cxn>
                <a:cxn ang="0">
                  <a:pos x="5" y="48"/>
                </a:cxn>
                <a:cxn ang="0">
                  <a:pos x="2" y="58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3" y="71"/>
                </a:cxn>
                <a:cxn ang="0">
                  <a:pos x="5" y="72"/>
                </a:cxn>
                <a:cxn ang="0">
                  <a:pos x="6" y="71"/>
                </a:cxn>
                <a:cxn ang="0">
                  <a:pos x="8" y="70"/>
                </a:cxn>
                <a:cxn ang="0">
                  <a:pos x="9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1" y="58"/>
                </a:cxn>
                <a:cxn ang="0">
                  <a:pos x="16" y="47"/>
                </a:cxn>
                <a:cxn ang="0">
                  <a:pos x="21" y="38"/>
                </a:cxn>
                <a:cxn ang="0">
                  <a:pos x="27" y="30"/>
                </a:cxn>
                <a:cxn ang="0">
                  <a:pos x="27" y="30"/>
                </a:cxn>
                <a:cxn ang="0">
                  <a:pos x="31" y="23"/>
                </a:cxn>
                <a:cxn ang="0">
                  <a:pos x="36" y="18"/>
                </a:cxn>
                <a:cxn ang="0">
                  <a:pos x="39" y="11"/>
                </a:cxn>
                <a:cxn ang="0">
                  <a:pos x="42" y="4"/>
                </a:cxn>
                <a:cxn ang="0">
                  <a:pos x="42" y="4"/>
                </a:cxn>
                <a:cxn ang="0">
                  <a:pos x="42" y="2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4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2" h="72">
                  <a:moveTo>
                    <a:pt x="32" y="4"/>
                  </a:moveTo>
                  <a:lnTo>
                    <a:pt x="32" y="4"/>
                  </a:lnTo>
                  <a:lnTo>
                    <a:pt x="31" y="8"/>
                  </a:lnTo>
                  <a:lnTo>
                    <a:pt x="29" y="12"/>
                  </a:lnTo>
                  <a:lnTo>
                    <a:pt x="24" y="18"/>
                  </a:lnTo>
                  <a:lnTo>
                    <a:pt x="19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5" y="48"/>
                  </a:lnTo>
                  <a:lnTo>
                    <a:pt x="2" y="58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3" y="71"/>
                  </a:lnTo>
                  <a:lnTo>
                    <a:pt x="5" y="72"/>
                  </a:lnTo>
                  <a:lnTo>
                    <a:pt x="6" y="71"/>
                  </a:lnTo>
                  <a:lnTo>
                    <a:pt x="8" y="70"/>
                  </a:lnTo>
                  <a:lnTo>
                    <a:pt x="9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1" y="58"/>
                  </a:lnTo>
                  <a:lnTo>
                    <a:pt x="16" y="47"/>
                  </a:lnTo>
                  <a:lnTo>
                    <a:pt x="21" y="38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23"/>
                  </a:lnTo>
                  <a:lnTo>
                    <a:pt x="36" y="18"/>
                  </a:lnTo>
                  <a:lnTo>
                    <a:pt x="39" y="11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2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4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8" name="Freeform 328"/>
            <p:cNvSpPr/>
            <p:nvPr/>
          </p:nvSpPr>
          <p:spPr bwMode="auto">
            <a:xfrm>
              <a:off x="6259513" y="3611563"/>
              <a:ext cx="22225" cy="42863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15" y="37"/>
                </a:cxn>
                <a:cxn ang="0">
                  <a:pos x="6" y="5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4" y="79"/>
                </a:cxn>
                <a:cxn ang="0">
                  <a:pos x="5" y="80"/>
                </a:cxn>
                <a:cxn ang="0">
                  <a:pos x="7" y="79"/>
                </a:cxn>
                <a:cxn ang="0">
                  <a:pos x="8" y="78"/>
                </a:cxn>
                <a:cxn ang="0">
                  <a:pos x="9" y="76"/>
                </a:cxn>
                <a:cxn ang="0">
                  <a:pos x="9" y="76"/>
                </a:cxn>
                <a:cxn ang="0">
                  <a:pos x="16" y="58"/>
                </a:cxn>
                <a:cxn ang="0">
                  <a:pos x="24" y="42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8" y="1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42" h="80">
                  <a:moveTo>
                    <a:pt x="32" y="3"/>
                  </a:moveTo>
                  <a:lnTo>
                    <a:pt x="32" y="3"/>
                  </a:lnTo>
                  <a:lnTo>
                    <a:pt x="15" y="37"/>
                  </a:lnTo>
                  <a:lnTo>
                    <a:pt x="6" y="5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4" y="79"/>
                  </a:lnTo>
                  <a:lnTo>
                    <a:pt x="5" y="80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6" y="58"/>
                  </a:lnTo>
                  <a:lnTo>
                    <a:pt x="24" y="42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9" name="Freeform 329"/>
            <p:cNvSpPr/>
            <p:nvPr/>
          </p:nvSpPr>
          <p:spPr bwMode="auto">
            <a:xfrm>
              <a:off x="6499226" y="3406776"/>
              <a:ext cx="28575" cy="38100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44" y="5"/>
                </a:cxn>
                <a:cxn ang="0">
                  <a:pos x="43" y="7"/>
                </a:cxn>
                <a:cxn ang="0">
                  <a:pos x="42" y="9"/>
                </a:cxn>
                <a:cxn ang="0">
                  <a:pos x="38" y="13"/>
                </a:cxn>
                <a:cxn ang="0">
                  <a:pos x="29" y="17"/>
                </a:cxn>
                <a:cxn ang="0">
                  <a:pos x="29" y="17"/>
                </a:cxn>
                <a:cxn ang="0">
                  <a:pos x="26" y="20"/>
                </a:cxn>
                <a:cxn ang="0">
                  <a:pos x="24" y="22"/>
                </a:cxn>
                <a:cxn ang="0">
                  <a:pos x="20" y="29"/>
                </a:cxn>
                <a:cxn ang="0">
                  <a:pos x="20" y="29"/>
                </a:cxn>
                <a:cxn ang="0">
                  <a:pos x="13" y="38"/>
                </a:cxn>
                <a:cxn ang="0">
                  <a:pos x="7" y="46"/>
                </a:cxn>
                <a:cxn ang="0">
                  <a:pos x="3" y="56"/>
                </a:cxn>
                <a:cxn ang="0">
                  <a:pos x="1" y="61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1" y="70"/>
                </a:cxn>
                <a:cxn ang="0">
                  <a:pos x="4" y="72"/>
                </a:cxn>
                <a:cxn ang="0">
                  <a:pos x="5" y="72"/>
                </a:cxn>
                <a:cxn ang="0">
                  <a:pos x="7" y="72"/>
                </a:cxn>
                <a:cxn ang="0">
                  <a:pos x="8" y="71"/>
                </a:cxn>
                <a:cxn ang="0">
                  <a:pos x="9" y="69"/>
                </a:cxn>
                <a:cxn ang="0">
                  <a:pos x="9" y="69"/>
                </a:cxn>
                <a:cxn ang="0">
                  <a:pos x="10" y="64"/>
                </a:cxn>
                <a:cxn ang="0">
                  <a:pos x="12" y="58"/>
                </a:cxn>
                <a:cxn ang="0">
                  <a:pos x="19" y="46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36" y="24"/>
                </a:cxn>
                <a:cxn ang="0">
                  <a:pos x="40" y="22"/>
                </a:cxn>
                <a:cxn ang="0">
                  <a:pos x="44" y="20"/>
                </a:cxn>
                <a:cxn ang="0">
                  <a:pos x="48" y="17"/>
                </a:cxn>
                <a:cxn ang="0">
                  <a:pos x="48" y="17"/>
                </a:cxn>
                <a:cxn ang="0">
                  <a:pos x="51" y="14"/>
                </a:cxn>
                <a:cxn ang="0">
                  <a:pos x="52" y="11"/>
                </a:cxn>
                <a:cxn ang="0">
                  <a:pos x="54" y="5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46" y="1"/>
                </a:cxn>
                <a:cxn ang="0">
                  <a:pos x="44" y="3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54" h="72">
                  <a:moveTo>
                    <a:pt x="44" y="5"/>
                  </a:moveTo>
                  <a:lnTo>
                    <a:pt x="44" y="5"/>
                  </a:lnTo>
                  <a:lnTo>
                    <a:pt x="43" y="7"/>
                  </a:lnTo>
                  <a:lnTo>
                    <a:pt x="42" y="9"/>
                  </a:lnTo>
                  <a:lnTo>
                    <a:pt x="38" y="13"/>
                  </a:lnTo>
                  <a:lnTo>
                    <a:pt x="29" y="17"/>
                  </a:lnTo>
                  <a:lnTo>
                    <a:pt x="29" y="17"/>
                  </a:lnTo>
                  <a:lnTo>
                    <a:pt x="26" y="20"/>
                  </a:lnTo>
                  <a:lnTo>
                    <a:pt x="24" y="2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3" y="38"/>
                  </a:lnTo>
                  <a:lnTo>
                    <a:pt x="7" y="46"/>
                  </a:lnTo>
                  <a:lnTo>
                    <a:pt x="3" y="56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9"/>
                  </a:lnTo>
                  <a:lnTo>
                    <a:pt x="1" y="70"/>
                  </a:lnTo>
                  <a:lnTo>
                    <a:pt x="4" y="72"/>
                  </a:lnTo>
                  <a:lnTo>
                    <a:pt x="5" y="72"/>
                  </a:lnTo>
                  <a:lnTo>
                    <a:pt x="7" y="72"/>
                  </a:lnTo>
                  <a:lnTo>
                    <a:pt x="8" y="71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64"/>
                  </a:lnTo>
                  <a:lnTo>
                    <a:pt x="12" y="58"/>
                  </a:lnTo>
                  <a:lnTo>
                    <a:pt x="19" y="46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3" y="26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4" y="20"/>
                  </a:lnTo>
                  <a:lnTo>
                    <a:pt x="48" y="17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2" y="11"/>
                  </a:lnTo>
                  <a:lnTo>
                    <a:pt x="54" y="5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46" y="1"/>
                  </a:lnTo>
                  <a:lnTo>
                    <a:pt x="44" y="3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0" name="Freeform 330"/>
            <p:cNvSpPr/>
            <p:nvPr/>
          </p:nvSpPr>
          <p:spPr bwMode="auto">
            <a:xfrm>
              <a:off x="6518276" y="3443288"/>
              <a:ext cx="22225" cy="22225"/>
            </a:xfrm>
            <a:custGeom>
              <a:avLst/>
              <a:gdLst/>
              <a:ahLst/>
              <a:cxnLst>
                <a:cxn ang="0">
                  <a:pos x="33" y="2"/>
                </a:cxn>
                <a:cxn ang="0">
                  <a:pos x="33" y="2"/>
                </a:cxn>
                <a:cxn ang="0">
                  <a:pos x="25" y="9"/>
                </a:cxn>
                <a:cxn ang="0">
                  <a:pos x="16" y="17"/>
                </a:cxn>
                <a:cxn ang="0">
                  <a:pos x="7" y="25"/>
                </a:cxn>
                <a:cxn ang="0">
                  <a:pos x="4" y="29"/>
                </a:cxn>
                <a:cxn ang="0">
                  <a:pos x="1" y="34"/>
                </a:cxn>
                <a:cxn ang="0">
                  <a:pos x="1" y="34"/>
                </a:cxn>
                <a:cxn ang="0">
                  <a:pos x="0" y="36"/>
                </a:cxn>
                <a:cxn ang="0">
                  <a:pos x="1" y="38"/>
                </a:cxn>
                <a:cxn ang="0">
                  <a:pos x="2" y="39"/>
                </a:cxn>
                <a:cxn ang="0">
                  <a:pos x="3" y="40"/>
                </a:cxn>
                <a:cxn ang="0">
                  <a:pos x="5" y="41"/>
                </a:cxn>
                <a:cxn ang="0">
                  <a:pos x="6" y="41"/>
                </a:cxn>
                <a:cxn ang="0">
                  <a:pos x="9" y="40"/>
                </a:cxn>
                <a:cxn ang="0">
                  <a:pos x="10" y="39"/>
                </a:cxn>
                <a:cxn ang="0">
                  <a:pos x="10" y="39"/>
                </a:cxn>
                <a:cxn ang="0">
                  <a:pos x="13" y="34"/>
                </a:cxn>
                <a:cxn ang="0">
                  <a:pos x="16" y="30"/>
                </a:cxn>
                <a:cxn ang="0">
                  <a:pos x="24" y="23"/>
                </a:cxn>
                <a:cxn ang="0">
                  <a:pos x="32" y="16"/>
                </a:cxn>
                <a:cxn ang="0">
                  <a:pos x="41" y="8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2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5" y="1"/>
                </a:cxn>
                <a:cxn ang="0">
                  <a:pos x="33" y="2"/>
                </a:cxn>
                <a:cxn ang="0">
                  <a:pos x="33" y="2"/>
                </a:cxn>
              </a:cxnLst>
              <a:rect l="0" t="0" r="r" b="b"/>
              <a:pathLst>
                <a:path w="42" h="41">
                  <a:moveTo>
                    <a:pt x="33" y="2"/>
                  </a:moveTo>
                  <a:lnTo>
                    <a:pt x="33" y="2"/>
                  </a:lnTo>
                  <a:lnTo>
                    <a:pt x="25" y="9"/>
                  </a:lnTo>
                  <a:lnTo>
                    <a:pt x="16" y="17"/>
                  </a:lnTo>
                  <a:lnTo>
                    <a:pt x="7" y="25"/>
                  </a:lnTo>
                  <a:lnTo>
                    <a:pt x="4" y="29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5" y="41"/>
                  </a:lnTo>
                  <a:lnTo>
                    <a:pt x="6" y="41"/>
                  </a:lnTo>
                  <a:lnTo>
                    <a:pt x="9" y="40"/>
                  </a:lnTo>
                  <a:lnTo>
                    <a:pt x="10" y="39"/>
                  </a:lnTo>
                  <a:lnTo>
                    <a:pt x="10" y="39"/>
                  </a:lnTo>
                  <a:lnTo>
                    <a:pt x="13" y="34"/>
                  </a:lnTo>
                  <a:lnTo>
                    <a:pt x="16" y="30"/>
                  </a:lnTo>
                  <a:lnTo>
                    <a:pt x="24" y="23"/>
                  </a:lnTo>
                  <a:lnTo>
                    <a:pt x="32" y="16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2"/>
                  </a:lnTo>
                  <a:lnTo>
                    <a:pt x="3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1" name="Freeform 331"/>
            <p:cNvSpPr/>
            <p:nvPr/>
          </p:nvSpPr>
          <p:spPr bwMode="auto">
            <a:xfrm>
              <a:off x="6511926" y="3560763"/>
              <a:ext cx="42863" cy="46038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55" y="19"/>
                </a:cxn>
                <a:cxn ang="0">
                  <a:pos x="39" y="38"/>
                </a:cxn>
                <a:cxn ang="0">
                  <a:pos x="39" y="38"/>
                </a:cxn>
                <a:cxn ang="0">
                  <a:pos x="34" y="43"/>
                </a:cxn>
                <a:cxn ang="0">
                  <a:pos x="29" y="49"/>
                </a:cxn>
                <a:cxn ang="0">
                  <a:pos x="18" y="58"/>
                </a:cxn>
                <a:cxn ang="0">
                  <a:pos x="9" y="67"/>
                </a:cxn>
                <a:cxn ang="0">
                  <a:pos x="5" y="72"/>
                </a:cxn>
                <a:cxn ang="0">
                  <a:pos x="1" y="79"/>
                </a:cxn>
                <a:cxn ang="0">
                  <a:pos x="1" y="79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4"/>
                </a:cxn>
                <a:cxn ang="0">
                  <a:pos x="3" y="85"/>
                </a:cxn>
                <a:cxn ang="0">
                  <a:pos x="4" y="86"/>
                </a:cxn>
                <a:cxn ang="0">
                  <a:pos x="6" y="86"/>
                </a:cxn>
                <a:cxn ang="0">
                  <a:pos x="7" y="85"/>
                </a:cxn>
                <a:cxn ang="0">
                  <a:pos x="9" y="84"/>
                </a:cxn>
                <a:cxn ang="0">
                  <a:pos x="9" y="84"/>
                </a:cxn>
                <a:cxn ang="0">
                  <a:pos x="13" y="76"/>
                </a:cxn>
                <a:cxn ang="0">
                  <a:pos x="18" y="70"/>
                </a:cxn>
                <a:cxn ang="0">
                  <a:pos x="24" y="64"/>
                </a:cxn>
                <a:cxn ang="0">
                  <a:pos x="31" y="59"/>
                </a:cxn>
                <a:cxn ang="0">
                  <a:pos x="31" y="59"/>
                </a:cxn>
                <a:cxn ang="0">
                  <a:pos x="38" y="54"/>
                </a:cxn>
                <a:cxn ang="0">
                  <a:pos x="40" y="51"/>
                </a:cxn>
                <a:cxn ang="0">
                  <a:pos x="43" y="47"/>
                </a:cxn>
                <a:cxn ang="0">
                  <a:pos x="43" y="47"/>
                </a:cxn>
                <a:cxn ang="0">
                  <a:pos x="52" y="37"/>
                </a:cxn>
                <a:cxn ang="0">
                  <a:pos x="60" y="27"/>
                </a:cxn>
                <a:cxn ang="0">
                  <a:pos x="78" y="8"/>
                </a:cxn>
                <a:cxn ang="0">
                  <a:pos x="78" y="8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4" y="0"/>
                </a:cxn>
                <a:cxn ang="0">
                  <a:pos x="73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80" h="86">
                  <a:moveTo>
                    <a:pt x="71" y="2"/>
                  </a:moveTo>
                  <a:lnTo>
                    <a:pt x="71" y="2"/>
                  </a:lnTo>
                  <a:lnTo>
                    <a:pt x="55" y="19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4" y="43"/>
                  </a:lnTo>
                  <a:lnTo>
                    <a:pt x="29" y="49"/>
                  </a:lnTo>
                  <a:lnTo>
                    <a:pt x="18" y="58"/>
                  </a:lnTo>
                  <a:lnTo>
                    <a:pt x="9" y="67"/>
                  </a:lnTo>
                  <a:lnTo>
                    <a:pt x="5" y="72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4"/>
                  </a:lnTo>
                  <a:lnTo>
                    <a:pt x="3" y="85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7" y="85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13" y="76"/>
                  </a:lnTo>
                  <a:lnTo>
                    <a:pt x="18" y="70"/>
                  </a:lnTo>
                  <a:lnTo>
                    <a:pt x="24" y="64"/>
                  </a:lnTo>
                  <a:lnTo>
                    <a:pt x="31" y="59"/>
                  </a:lnTo>
                  <a:lnTo>
                    <a:pt x="31" y="59"/>
                  </a:lnTo>
                  <a:lnTo>
                    <a:pt x="38" y="54"/>
                  </a:lnTo>
                  <a:lnTo>
                    <a:pt x="40" y="51"/>
                  </a:lnTo>
                  <a:lnTo>
                    <a:pt x="43" y="47"/>
                  </a:lnTo>
                  <a:lnTo>
                    <a:pt x="43" y="47"/>
                  </a:lnTo>
                  <a:lnTo>
                    <a:pt x="52" y="37"/>
                  </a:lnTo>
                  <a:lnTo>
                    <a:pt x="60" y="27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4" y="0"/>
                  </a:lnTo>
                  <a:lnTo>
                    <a:pt x="73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2" name="Freeform 332"/>
            <p:cNvSpPr/>
            <p:nvPr/>
          </p:nvSpPr>
          <p:spPr bwMode="auto">
            <a:xfrm>
              <a:off x="6619009" y="3422305"/>
              <a:ext cx="25400" cy="28575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5" y="11"/>
                </a:cxn>
                <a:cxn ang="0">
                  <a:pos x="31" y="16"/>
                </a:cxn>
                <a:cxn ang="0">
                  <a:pos x="26" y="21"/>
                </a:cxn>
                <a:cxn ang="0">
                  <a:pos x="21" y="26"/>
                </a:cxn>
                <a:cxn ang="0">
                  <a:pos x="9" y="36"/>
                </a:cxn>
                <a:cxn ang="0">
                  <a:pos x="4" y="41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9"/>
                </a:cxn>
                <a:cxn ang="0">
                  <a:pos x="0" y="51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8" y="52"/>
                </a:cxn>
                <a:cxn ang="0">
                  <a:pos x="8" y="52"/>
                </a:cxn>
                <a:cxn ang="0">
                  <a:pos x="14" y="46"/>
                </a:cxn>
                <a:cxn ang="0">
                  <a:pos x="19" y="41"/>
                </a:cxn>
                <a:cxn ang="0">
                  <a:pos x="30" y="31"/>
                </a:cxn>
                <a:cxn ang="0">
                  <a:pos x="30" y="31"/>
                </a:cxn>
                <a:cxn ang="0">
                  <a:pos x="35" y="25"/>
                </a:cxn>
                <a:cxn ang="0">
                  <a:pos x="41" y="19"/>
                </a:cxn>
                <a:cxn ang="0">
                  <a:pos x="45" y="13"/>
                </a:cxn>
                <a:cxn ang="0">
                  <a:pos x="48" y="7"/>
                </a:cxn>
                <a:cxn ang="0">
                  <a:pos x="48" y="7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0"/>
                </a:cxn>
                <a:cxn ang="0">
                  <a:pos x="41" y="2"/>
                </a:cxn>
                <a:cxn ang="0">
                  <a:pos x="40" y="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48" h="54">
                  <a:moveTo>
                    <a:pt x="39" y="4"/>
                  </a:moveTo>
                  <a:lnTo>
                    <a:pt x="39" y="4"/>
                  </a:lnTo>
                  <a:lnTo>
                    <a:pt x="35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9" y="36"/>
                  </a:lnTo>
                  <a:lnTo>
                    <a:pt x="4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9"/>
                  </a:lnTo>
                  <a:lnTo>
                    <a:pt x="0" y="51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4" y="46"/>
                  </a:lnTo>
                  <a:lnTo>
                    <a:pt x="19" y="41"/>
                  </a:lnTo>
                  <a:lnTo>
                    <a:pt x="30" y="31"/>
                  </a:lnTo>
                  <a:lnTo>
                    <a:pt x="30" y="31"/>
                  </a:lnTo>
                  <a:lnTo>
                    <a:pt x="35" y="25"/>
                  </a:lnTo>
                  <a:lnTo>
                    <a:pt x="41" y="19"/>
                  </a:lnTo>
                  <a:lnTo>
                    <a:pt x="45" y="13"/>
                  </a:lnTo>
                  <a:lnTo>
                    <a:pt x="48" y="7"/>
                  </a:lnTo>
                  <a:lnTo>
                    <a:pt x="48" y="7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3" name="Freeform 333"/>
            <p:cNvSpPr/>
            <p:nvPr/>
          </p:nvSpPr>
          <p:spPr bwMode="auto">
            <a:xfrm>
              <a:off x="6542088" y="3638551"/>
              <a:ext cx="28575" cy="39688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9" y="9"/>
                </a:cxn>
                <a:cxn ang="0">
                  <a:pos x="34" y="17"/>
                </a:cxn>
                <a:cxn ang="0">
                  <a:pos x="24" y="33"/>
                </a:cxn>
                <a:cxn ang="0">
                  <a:pos x="13" y="50"/>
                </a:cxn>
                <a:cxn ang="0">
                  <a:pos x="8" y="58"/>
                </a:cxn>
                <a:cxn ang="0">
                  <a:pos x="2" y="65"/>
                </a:cxn>
                <a:cxn ang="0">
                  <a:pos x="2" y="65"/>
                </a:cxn>
                <a:cxn ang="0">
                  <a:pos x="1" y="66"/>
                </a:cxn>
                <a:cxn ang="0">
                  <a:pos x="0" y="68"/>
                </a:cxn>
                <a:cxn ang="0">
                  <a:pos x="1" y="70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4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14" y="64"/>
                </a:cxn>
                <a:cxn ang="0">
                  <a:pos x="21" y="57"/>
                </a:cxn>
                <a:cxn ang="0">
                  <a:pos x="31" y="40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3" y="8"/>
                </a:cxn>
                <a:cxn ang="0">
                  <a:pos x="53" y="8"/>
                </a:cxn>
                <a:cxn ang="0">
                  <a:pos x="54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1" y="1"/>
                </a:cxn>
                <a:cxn ang="0">
                  <a:pos x="50" y="0"/>
                </a:cxn>
                <a:cxn ang="0">
                  <a:pos x="47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74">
                  <a:moveTo>
                    <a:pt x="45" y="2"/>
                  </a:moveTo>
                  <a:lnTo>
                    <a:pt x="45" y="2"/>
                  </a:lnTo>
                  <a:lnTo>
                    <a:pt x="39" y="9"/>
                  </a:lnTo>
                  <a:lnTo>
                    <a:pt x="34" y="17"/>
                  </a:lnTo>
                  <a:lnTo>
                    <a:pt x="24" y="33"/>
                  </a:lnTo>
                  <a:lnTo>
                    <a:pt x="13" y="50"/>
                  </a:lnTo>
                  <a:lnTo>
                    <a:pt x="8" y="58"/>
                  </a:lnTo>
                  <a:lnTo>
                    <a:pt x="2" y="65"/>
                  </a:lnTo>
                  <a:lnTo>
                    <a:pt x="2" y="65"/>
                  </a:lnTo>
                  <a:lnTo>
                    <a:pt x="1" y="66"/>
                  </a:lnTo>
                  <a:lnTo>
                    <a:pt x="0" y="68"/>
                  </a:lnTo>
                  <a:lnTo>
                    <a:pt x="1" y="70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4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4" y="64"/>
                  </a:lnTo>
                  <a:lnTo>
                    <a:pt x="21" y="57"/>
                  </a:lnTo>
                  <a:lnTo>
                    <a:pt x="31" y="40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1" y="1"/>
                  </a:lnTo>
                  <a:lnTo>
                    <a:pt x="50" y="0"/>
                  </a:lnTo>
                  <a:lnTo>
                    <a:pt x="47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4" name="Freeform 334"/>
            <p:cNvSpPr/>
            <p:nvPr/>
          </p:nvSpPr>
          <p:spPr bwMode="auto">
            <a:xfrm>
              <a:off x="6804026" y="3252788"/>
              <a:ext cx="34925" cy="28575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60" y="1"/>
                </a:cxn>
                <a:cxn ang="0">
                  <a:pos x="53" y="4"/>
                </a:cxn>
                <a:cxn ang="0">
                  <a:pos x="46" y="9"/>
                </a:cxn>
                <a:cxn ang="0">
                  <a:pos x="40" y="13"/>
                </a:cxn>
                <a:cxn ang="0">
                  <a:pos x="32" y="18"/>
                </a:cxn>
                <a:cxn ang="0">
                  <a:pos x="32" y="18"/>
                </a:cxn>
                <a:cxn ang="0">
                  <a:pos x="26" y="23"/>
                </a:cxn>
                <a:cxn ang="0">
                  <a:pos x="20" y="27"/>
                </a:cxn>
                <a:cxn ang="0">
                  <a:pos x="20" y="27"/>
                </a:cxn>
                <a:cxn ang="0">
                  <a:pos x="1" y="47"/>
                </a:cxn>
                <a:cxn ang="0">
                  <a:pos x="1" y="47"/>
                </a:cxn>
                <a:cxn ang="0">
                  <a:pos x="0" y="48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1" y="53"/>
                </a:cxn>
                <a:cxn ang="0">
                  <a:pos x="2" y="54"/>
                </a:cxn>
                <a:cxn ang="0">
                  <a:pos x="4" y="54"/>
                </a:cxn>
                <a:cxn ang="0">
                  <a:pos x="6" y="54"/>
                </a:cxn>
                <a:cxn ang="0">
                  <a:pos x="7" y="53"/>
                </a:cxn>
                <a:cxn ang="0">
                  <a:pos x="7" y="53"/>
                </a:cxn>
                <a:cxn ang="0">
                  <a:pos x="21" y="41"/>
                </a:cxn>
                <a:cxn ang="0">
                  <a:pos x="35" y="28"/>
                </a:cxn>
                <a:cxn ang="0">
                  <a:pos x="35" y="28"/>
                </a:cxn>
                <a:cxn ang="0">
                  <a:pos x="49" y="18"/>
                </a:cxn>
                <a:cxn ang="0">
                  <a:pos x="55" y="14"/>
                </a:cxn>
                <a:cxn ang="0">
                  <a:pos x="63" y="10"/>
                </a:cxn>
                <a:cxn ang="0">
                  <a:pos x="63" y="10"/>
                </a:cxn>
                <a:cxn ang="0">
                  <a:pos x="64" y="9"/>
                </a:cxn>
                <a:cxn ang="0">
                  <a:pos x="66" y="8"/>
                </a:cxn>
                <a:cxn ang="0">
                  <a:pos x="66" y="3"/>
                </a:cxn>
                <a:cxn ang="0">
                  <a:pos x="66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6" h="54">
                  <a:moveTo>
                    <a:pt x="60" y="1"/>
                  </a:moveTo>
                  <a:lnTo>
                    <a:pt x="60" y="1"/>
                  </a:lnTo>
                  <a:lnTo>
                    <a:pt x="53" y="4"/>
                  </a:lnTo>
                  <a:lnTo>
                    <a:pt x="46" y="9"/>
                  </a:lnTo>
                  <a:lnTo>
                    <a:pt x="40" y="13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26" y="23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0" y="48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4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21" y="41"/>
                  </a:lnTo>
                  <a:lnTo>
                    <a:pt x="35" y="28"/>
                  </a:lnTo>
                  <a:lnTo>
                    <a:pt x="35" y="28"/>
                  </a:lnTo>
                  <a:lnTo>
                    <a:pt x="49" y="18"/>
                  </a:lnTo>
                  <a:lnTo>
                    <a:pt x="55" y="14"/>
                  </a:lnTo>
                  <a:lnTo>
                    <a:pt x="63" y="10"/>
                  </a:lnTo>
                  <a:lnTo>
                    <a:pt x="63" y="10"/>
                  </a:lnTo>
                  <a:lnTo>
                    <a:pt x="64" y="9"/>
                  </a:lnTo>
                  <a:lnTo>
                    <a:pt x="66" y="8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5" name="Freeform 335"/>
            <p:cNvSpPr/>
            <p:nvPr/>
          </p:nvSpPr>
          <p:spPr bwMode="auto">
            <a:xfrm>
              <a:off x="6824663" y="3282951"/>
              <a:ext cx="23813" cy="28575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9" y="2"/>
                </a:cxn>
                <a:cxn ang="0">
                  <a:pos x="30" y="13"/>
                </a:cxn>
                <a:cxn ang="0">
                  <a:pos x="20" y="24"/>
                </a:cxn>
                <a:cxn ang="0">
                  <a:pos x="11" y="36"/>
                </a:cxn>
                <a:cxn ang="0">
                  <a:pos x="2" y="47"/>
                </a:cxn>
                <a:cxn ang="0">
                  <a:pos x="2" y="47"/>
                </a:cxn>
                <a:cxn ang="0">
                  <a:pos x="1" y="48"/>
                </a:cxn>
                <a:cxn ang="0">
                  <a:pos x="0" y="50"/>
                </a:cxn>
                <a:cxn ang="0">
                  <a:pos x="1" y="52"/>
                </a:cxn>
                <a:cxn ang="0">
                  <a:pos x="2" y="53"/>
                </a:cxn>
                <a:cxn ang="0">
                  <a:pos x="3" y="54"/>
                </a:cxn>
                <a:cxn ang="0">
                  <a:pos x="5" y="55"/>
                </a:cxn>
                <a:cxn ang="0">
                  <a:pos x="7" y="54"/>
                </a:cxn>
                <a:cxn ang="0">
                  <a:pos x="8" y="53"/>
                </a:cxn>
                <a:cxn ang="0">
                  <a:pos x="8" y="53"/>
                </a:cxn>
                <a:cxn ang="0">
                  <a:pos x="18" y="43"/>
                </a:cxn>
                <a:cxn ang="0">
                  <a:pos x="28" y="31"/>
                </a:cxn>
                <a:cxn ang="0">
                  <a:pos x="36" y="20"/>
                </a:cxn>
                <a:cxn ang="0">
                  <a:pos x="46" y="9"/>
                </a:cxn>
                <a:cxn ang="0">
                  <a:pos x="46" y="9"/>
                </a:cxn>
                <a:cxn ang="0">
                  <a:pos x="47" y="8"/>
                </a:cxn>
                <a:cxn ang="0">
                  <a:pos x="47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3" y="0"/>
                </a:cxn>
                <a:cxn ang="0">
                  <a:pos x="41" y="1"/>
                </a:cxn>
                <a:cxn ang="0">
                  <a:pos x="39" y="2"/>
                </a:cxn>
                <a:cxn ang="0">
                  <a:pos x="39" y="2"/>
                </a:cxn>
              </a:cxnLst>
              <a:rect l="0" t="0" r="r" b="b"/>
              <a:pathLst>
                <a:path w="47" h="55">
                  <a:moveTo>
                    <a:pt x="39" y="2"/>
                  </a:moveTo>
                  <a:lnTo>
                    <a:pt x="39" y="2"/>
                  </a:lnTo>
                  <a:lnTo>
                    <a:pt x="30" y="13"/>
                  </a:lnTo>
                  <a:lnTo>
                    <a:pt x="20" y="24"/>
                  </a:lnTo>
                  <a:lnTo>
                    <a:pt x="11" y="36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1" y="48"/>
                  </a:lnTo>
                  <a:lnTo>
                    <a:pt x="0" y="50"/>
                  </a:lnTo>
                  <a:lnTo>
                    <a:pt x="1" y="52"/>
                  </a:lnTo>
                  <a:lnTo>
                    <a:pt x="2" y="53"/>
                  </a:lnTo>
                  <a:lnTo>
                    <a:pt x="3" y="54"/>
                  </a:lnTo>
                  <a:lnTo>
                    <a:pt x="5" y="55"/>
                  </a:lnTo>
                  <a:lnTo>
                    <a:pt x="7" y="54"/>
                  </a:lnTo>
                  <a:lnTo>
                    <a:pt x="8" y="53"/>
                  </a:lnTo>
                  <a:lnTo>
                    <a:pt x="8" y="53"/>
                  </a:lnTo>
                  <a:lnTo>
                    <a:pt x="18" y="43"/>
                  </a:lnTo>
                  <a:lnTo>
                    <a:pt x="28" y="31"/>
                  </a:lnTo>
                  <a:lnTo>
                    <a:pt x="36" y="20"/>
                  </a:lnTo>
                  <a:lnTo>
                    <a:pt x="46" y="9"/>
                  </a:lnTo>
                  <a:lnTo>
                    <a:pt x="46" y="9"/>
                  </a:lnTo>
                  <a:lnTo>
                    <a:pt x="47" y="8"/>
                  </a:lnTo>
                  <a:lnTo>
                    <a:pt x="47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3" y="0"/>
                  </a:lnTo>
                  <a:lnTo>
                    <a:pt x="41" y="1"/>
                  </a:lnTo>
                  <a:lnTo>
                    <a:pt x="39" y="2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6" name="Freeform 336"/>
            <p:cNvSpPr/>
            <p:nvPr/>
          </p:nvSpPr>
          <p:spPr bwMode="auto">
            <a:xfrm>
              <a:off x="6746876" y="3535363"/>
              <a:ext cx="41275" cy="41275"/>
            </a:xfrm>
            <a:custGeom>
              <a:avLst/>
              <a:gdLst/>
              <a:ahLst/>
              <a:cxnLst>
                <a:cxn ang="0">
                  <a:pos x="72" y="1"/>
                </a:cxn>
                <a:cxn ang="0">
                  <a:pos x="72" y="1"/>
                </a:cxn>
                <a:cxn ang="0">
                  <a:pos x="54" y="18"/>
                </a:cxn>
                <a:cxn ang="0">
                  <a:pos x="36" y="35"/>
                </a:cxn>
                <a:cxn ang="0">
                  <a:pos x="18" y="53"/>
                </a:cxn>
                <a:cxn ang="0">
                  <a:pos x="10" y="62"/>
                </a:cxn>
                <a:cxn ang="0">
                  <a:pos x="1" y="72"/>
                </a:cxn>
                <a:cxn ang="0">
                  <a:pos x="1" y="72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7"/>
                </a:cxn>
                <a:cxn ang="0">
                  <a:pos x="2" y="78"/>
                </a:cxn>
                <a:cxn ang="0">
                  <a:pos x="7" y="79"/>
                </a:cxn>
                <a:cxn ang="0">
                  <a:pos x="9" y="78"/>
                </a:cxn>
                <a:cxn ang="0">
                  <a:pos x="10" y="77"/>
                </a:cxn>
                <a:cxn ang="0">
                  <a:pos x="10" y="77"/>
                </a:cxn>
                <a:cxn ang="0">
                  <a:pos x="18" y="67"/>
                </a:cxn>
                <a:cxn ang="0">
                  <a:pos x="26" y="58"/>
                </a:cxn>
                <a:cxn ang="0">
                  <a:pos x="43" y="40"/>
                </a:cxn>
                <a:cxn ang="0">
                  <a:pos x="62" y="24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6"/>
                </a:cxn>
                <a:cxn ang="0">
                  <a:pos x="80" y="4"/>
                </a:cxn>
                <a:cxn ang="0">
                  <a:pos x="80" y="2"/>
                </a:cxn>
                <a:cxn ang="0">
                  <a:pos x="79" y="1"/>
                </a:cxn>
                <a:cxn ang="0">
                  <a:pos x="77" y="0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2" y="1"/>
                </a:cxn>
              </a:cxnLst>
              <a:rect l="0" t="0" r="r" b="b"/>
              <a:pathLst>
                <a:path w="80" h="79">
                  <a:moveTo>
                    <a:pt x="72" y="1"/>
                  </a:moveTo>
                  <a:lnTo>
                    <a:pt x="72" y="1"/>
                  </a:lnTo>
                  <a:lnTo>
                    <a:pt x="54" y="18"/>
                  </a:lnTo>
                  <a:lnTo>
                    <a:pt x="36" y="35"/>
                  </a:lnTo>
                  <a:lnTo>
                    <a:pt x="18" y="53"/>
                  </a:lnTo>
                  <a:lnTo>
                    <a:pt x="10" y="62"/>
                  </a:lnTo>
                  <a:lnTo>
                    <a:pt x="1" y="72"/>
                  </a:lnTo>
                  <a:lnTo>
                    <a:pt x="1" y="7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7" y="79"/>
                  </a:lnTo>
                  <a:lnTo>
                    <a:pt x="9" y="78"/>
                  </a:lnTo>
                  <a:lnTo>
                    <a:pt x="10" y="77"/>
                  </a:lnTo>
                  <a:lnTo>
                    <a:pt x="10" y="77"/>
                  </a:lnTo>
                  <a:lnTo>
                    <a:pt x="18" y="67"/>
                  </a:lnTo>
                  <a:lnTo>
                    <a:pt x="26" y="58"/>
                  </a:lnTo>
                  <a:lnTo>
                    <a:pt x="43" y="40"/>
                  </a:lnTo>
                  <a:lnTo>
                    <a:pt x="62" y="24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7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7" name="Freeform 337"/>
            <p:cNvSpPr/>
            <p:nvPr/>
          </p:nvSpPr>
          <p:spPr bwMode="auto">
            <a:xfrm>
              <a:off x="6786563" y="3578226"/>
              <a:ext cx="25400" cy="2540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3" y="0"/>
                </a:cxn>
                <a:cxn ang="0">
                  <a:pos x="35" y="1"/>
                </a:cxn>
                <a:cxn ang="0">
                  <a:pos x="28" y="4"/>
                </a:cxn>
                <a:cxn ang="0">
                  <a:pos x="22" y="8"/>
                </a:cxn>
                <a:cxn ang="0">
                  <a:pos x="17" y="14"/>
                </a:cxn>
                <a:cxn ang="0">
                  <a:pos x="13" y="21"/>
                </a:cxn>
                <a:cxn ang="0">
                  <a:pos x="8" y="27"/>
                </a:cxn>
                <a:cxn ang="0">
                  <a:pos x="1" y="40"/>
                </a:cxn>
                <a:cxn ang="0">
                  <a:pos x="1" y="40"/>
                </a:cxn>
                <a:cxn ang="0">
                  <a:pos x="0" y="42"/>
                </a:cxn>
                <a:cxn ang="0">
                  <a:pos x="0" y="44"/>
                </a:cxn>
                <a:cxn ang="0">
                  <a:pos x="1" y="46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6" y="48"/>
                </a:cxn>
                <a:cxn ang="0">
                  <a:pos x="7" y="47"/>
                </a:cxn>
                <a:cxn ang="0">
                  <a:pos x="9" y="46"/>
                </a:cxn>
                <a:cxn ang="0">
                  <a:pos x="9" y="46"/>
                </a:cxn>
                <a:cxn ang="0">
                  <a:pos x="15" y="34"/>
                </a:cxn>
                <a:cxn ang="0">
                  <a:pos x="22" y="23"/>
                </a:cxn>
                <a:cxn ang="0">
                  <a:pos x="26" y="18"/>
                </a:cxn>
                <a:cxn ang="0">
                  <a:pos x="31" y="13"/>
                </a:cxn>
                <a:cxn ang="0">
                  <a:pos x="36" y="10"/>
                </a:cxn>
                <a:cxn ang="0">
                  <a:pos x="43" y="9"/>
                </a:cxn>
                <a:cxn ang="0">
                  <a:pos x="43" y="9"/>
                </a:cxn>
                <a:cxn ang="0">
                  <a:pos x="45" y="9"/>
                </a:cxn>
                <a:cxn ang="0">
                  <a:pos x="47" y="8"/>
                </a:cxn>
                <a:cxn ang="0">
                  <a:pos x="48" y="6"/>
                </a:cxn>
                <a:cxn ang="0">
                  <a:pos x="48" y="4"/>
                </a:cxn>
                <a:cxn ang="0">
                  <a:pos x="48" y="3"/>
                </a:cxn>
                <a:cxn ang="0">
                  <a:pos x="47" y="1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48" h="48">
                  <a:moveTo>
                    <a:pt x="43" y="0"/>
                  </a:moveTo>
                  <a:lnTo>
                    <a:pt x="43" y="0"/>
                  </a:lnTo>
                  <a:lnTo>
                    <a:pt x="35" y="1"/>
                  </a:lnTo>
                  <a:lnTo>
                    <a:pt x="28" y="4"/>
                  </a:lnTo>
                  <a:lnTo>
                    <a:pt x="22" y="8"/>
                  </a:lnTo>
                  <a:lnTo>
                    <a:pt x="17" y="14"/>
                  </a:lnTo>
                  <a:lnTo>
                    <a:pt x="13" y="21"/>
                  </a:lnTo>
                  <a:lnTo>
                    <a:pt x="8" y="27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0" y="42"/>
                  </a:lnTo>
                  <a:lnTo>
                    <a:pt x="0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7" y="47"/>
                  </a:lnTo>
                  <a:lnTo>
                    <a:pt x="9" y="46"/>
                  </a:lnTo>
                  <a:lnTo>
                    <a:pt x="9" y="46"/>
                  </a:lnTo>
                  <a:lnTo>
                    <a:pt x="15" y="34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31" y="13"/>
                  </a:lnTo>
                  <a:lnTo>
                    <a:pt x="36" y="10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5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7" y="1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8" name="Freeform 338"/>
            <p:cNvSpPr/>
            <p:nvPr/>
          </p:nvSpPr>
          <p:spPr bwMode="auto">
            <a:xfrm>
              <a:off x="6786563" y="3635376"/>
              <a:ext cx="42863" cy="42863"/>
            </a:xfrm>
            <a:custGeom>
              <a:avLst/>
              <a:gdLst/>
              <a:ahLst/>
              <a:cxnLst>
                <a:cxn ang="0">
                  <a:pos x="71" y="2"/>
                </a:cxn>
                <a:cxn ang="0">
                  <a:pos x="71" y="2"/>
                </a:cxn>
                <a:cxn ang="0">
                  <a:pos x="67" y="8"/>
                </a:cxn>
                <a:cxn ang="0">
                  <a:pos x="64" y="12"/>
                </a:cxn>
                <a:cxn ang="0">
                  <a:pos x="60" y="16"/>
                </a:cxn>
                <a:cxn ang="0">
                  <a:pos x="54" y="19"/>
                </a:cxn>
                <a:cxn ang="0">
                  <a:pos x="54" y="19"/>
                </a:cxn>
                <a:cxn ang="0">
                  <a:pos x="51" y="21"/>
                </a:cxn>
                <a:cxn ang="0">
                  <a:pos x="47" y="26"/>
                </a:cxn>
                <a:cxn ang="0">
                  <a:pos x="41" y="34"/>
                </a:cxn>
                <a:cxn ang="0">
                  <a:pos x="41" y="34"/>
                </a:cxn>
                <a:cxn ang="0">
                  <a:pos x="31" y="44"/>
                </a:cxn>
                <a:cxn ang="0">
                  <a:pos x="22" y="53"/>
                </a:cxn>
                <a:cxn ang="0">
                  <a:pos x="1" y="71"/>
                </a:cxn>
                <a:cxn ang="0">
                  <a:pos x="1" y="71"/>
                </a:cxn>
                <a:cxn ang="0">
                  <a:pos x="0" y="72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3" y="78"/>
                </a:cxn>
                <a:cxn ang="0">
                  <a:pos x="4" y="80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31" y="57"/>
                </a:cxn>
                <a:cxn ang="0">
                  <a:pos x="43" y="45"/>
                </a:cxn>
                <a:cxn ang="0">
                  <a:pos x="54" y="34"/>
                </a:cxn>
                <a:cxn ang="0">
                  <a:pos x="54" y="34"/>
                </a:cxn>
                <a:cxn ang="0">
                  <a:pos x="59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70" y="21"/>
                </a:cxn>
                <a:cxn ang="0">
                  <a:pos x="73" y="17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79" y="5"/>
                </a:cxn>
                <a:cxn ang="0">
                  <a:pos x="79" y="3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5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2"/>
                </a:cxn>
                <a:cxn ang="0">
                  <a:pos x="71" y="2"/>
                </a:cxn>
              </a:cxnLst>
              <a:rect l="0" t="0" r="r" b="b"/>
              <a:pathLst>
                <a:path w="79" h="80">
                  <a:moveTo>
                    <a:pt x="71" y="2"/>
                  </a:moveTo>
                  <a:lnTo>
                    <a:pt x="71" y="2"/>
                  </a:lnTo>
                  <a:lnTo>
                    <a:pt x="67" y="8"/>
                  </a:lnTo>
                  <a:lnTo>
                    <a:pt x="64" y="12"/>
                  </a:lnTo>
                  <a:lnTo>
                    <a:pt x="60" y="16"/>
                  </a:lnTo>
                  <a:lnTo>
                    <a:pt x="54" y="19"/>
                  </a:lnTo>
                  <a:lnTo>
                    <a:pt x="54" y="19"/>
                  </a:lnTo>
                  <a:lnTo>
                    <a:pt x="51" y="21"/>
                  </a:lnTo>
                  <a:lnTo>
                    <a:pt x="47" y="26"/>
                  </a:lnTo>
                  <a:lnTo>
                    <a:pt x="41" y="34"/>
                  </a:lnTo>
                  <a:lnTo>
                    <a:pt x="41" y="34"/>
                  </a:lnTo>
                  <a:lnTo>
                    <a:pt x="31" y="44"/>
                  </a:lnTo>
                  <a:lnTo>
                    <a:pt x="22" y="53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3" y="78"/>
                  </a:lnTo>
                  <a:lnTo>
                    <a:pt x="4" y="80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31" y="57"/>
                  </a:lnTo>
                  <a:lnTo>
                    <a:pt x="43" y="45"/>
                  </a:lnTo>
                  <a:lnTo>
                    <a:pt x="54" y="34"/>
                  </a:lnTo>
                  <a:lnTo>
                    <a:pt x="54" y="34"/>
                  </a:lnTo>
                  <a:lnTo>
                    <a:pt x="59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70" y="21"/>
                  </a:lnTo>
                  <a:lnTo>
                    <a:pt x="73" y="1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5"/>
                  </a:lnTo>
                  <a:lnTo>
                    <a:pt x="79" y="3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5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2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89" name="Freeform 339"/>
            <p:cNvSpPr>
              <a:spLocks noEditPoints="1"/>
            </p:cNvSpPr>
            <p:nvPr/>
          </p:nvSpPr>
          <p:spPr bwMode="auto">
            <a:xfrm>
              <a:off x="6302532" y="3169949"/>
              <a:ext cx="227013" cy="333375"/>
            </a:xfrm>
            <a:custGeom>
              <a:avLst/>
              <a:gdLst/>
              <a:ahLst/>
              <a:cxnLst>
                <a:cxn ang="0">
                  <a:pos x="94" y="625"/>
                </a:cxn>
                <a:cxn ang="0">
                  <a:pos x="51" y="599"/>
                </a:cxn>
                <a:cxn ang="0">
                  <a:pos x="13" y="539"/>
                </a:cxn>
                <a:cxn ang="0">
                  <a:pos x="8" y="497"/>
                </a:cxn>
                <a:cxn ang="0">
                  <a:pos x="9" y="435"/>
                </a:cxn>
                <a:cxn ang="0">
                  <a:pos x="10" y="394"/>
                </a:cxn>
                <a:cxn ang="0">
                  <a:pos x="8" y="349"/>
                </a:cxn>
                <a:cxn ang="0">
                  <a:pos x="2" y="283"/>
                </a:cxn>
                <a:cxn ang="0">
                  <a:pos x="3" y="229"/>
                </a:cxn>
                <a:cxn ang="0">
                  <a:pos x="0" y="165"/>
                </a:cxn>
                <a:cxn ang="0">
                  <a:pos x="3" y="122"/>
                </a:cxn>
                <a:cxn ang="0">
                  <a:pos x="3" y="84"/>
                </a:cxn>
                <a:cxn ang="0">
                  <a:pos x="37" y="23"/>
                </a:cxn>
                <a:cxn ang="0">
                  <a:pos x="75" y="4"/>
                </a:cxn>
                <a:cxn ang="0">
                  <a:pos x="114" y="3"/>
                </a:cxn>
                <a:cxn ang="0">
                  <a:pos x="221" y="2"/>
                </a:cxn>
                <a:cxn ang="0">
                  <a:pos x="270" y="1"/>
                </a:cxn>
                <a:cxn ang="0">
                  <a:pos x="306" y="10"/>
                </a:cxn>
                <a:cxn ang="0">
                  <a:pos x="354" y="13"/>
                </a:cxn>
                <a:cxn ang="0">
                  <a:pos x="388" y="29"/>
                </a:cxn>
                <a:cxn ang="0">
                  <a:pos x="410" y="63"/>
                </a:cxn>
                <a:cxn ang="0">
                  <a:pos x="419" y="132"/>
                </a:cxn>
                <a:cxn ang="0">
                  <a:pos x="427" y="206"/>
                </a:cxn>
                <a:cxn ang="0">
                  <a:pos x="426" y="266"/>
                </a:cxn>
                <a:cxn ang="0">
                  <a:pos x="426" y="324"/>
                </a:cxn>
                <a:cxn ang="0">
                  <a:pos x="430" y="408"/>
                </a:cxn>
                <a:cxn ang="0">
                  <a:pos x="430" y="483"/>
                </a:cxn>
                <a:cxn ang="0">
                  <a:pos x="428" y="571"/>
                </a:cxn>
                <a:cxn ang="0">
                  <a:pos x="405" y="603"/>
                </a:cxn>
                <a:cxn ang="0">
                  <a:pos x="383" y="614"/>
                </a:cxn>
                <a:cxn ang="0">
                  <a:pos x="343" y="623"/>
                </a:cxn>
                <a:cxn ang="0">
                  <a:pos x="179" y="629"/>
                </a:cxn>
                <a:cxn ang="0">
                  <a:pos x="38" y="100"/>
                </a:cxn>
                <a:cxn ang="0">
                  <a:pos x="36" y="133"/>
                </a:cxn>
                <a:cxn ang="0">
                  <a:pos x="38" y="209"/>
                </a:cxn>
                <a:cxn ang="0">
                  <a:pos x="40" y="358"/>
                </a:cxn>
                <a:cxn ang="0">
                  <a:pos x="43" y="481"/>
                </a:cxn>
                <a:cxn ang="0">
                  <a:pos x="44" y="485"/>
                </a:cxn>
                <a:cxn ang="0">
                  <a:pos x="52" y="539"/>
                </a:cxn>
                <a:cxn ang="0">
                  <a:pos x="77" y="574"/>
                </a:cxn>
                <a:cxn ang="0">
                  <a:pos x="132" y="589"/>
                </a:cxn>
                <a:cxn ang="0">
                  <a:pos x="231" y="594"/>
                </a:cxn>
                <a:cxn ang="0">
                  <a:pos x="303" y="587"/>
                </a:cxn>
                <a:cxn ang="0">
                  <a:pos x="346" y="586"/>
                </a:cxn>
                <a:cxn ang="0">
                  <a:pos x="378" y="570"/>
                </a:cxn>
                <a:cxn ang="0">
                  <a:pos x="388" y="552"/>
                </a:cxn>
                <a:cxn ang="0">
                  <a:pos x="389" y="511"/>
                </a:cxn>
                <a:cxn ang="0">
                  <a:pos x="390" y="475"/>
                </a:cxn>
                <a:cxn ang="0">
                  <a:pos x="394" y="417"/>
                </a:cxn>
                <a:cxn ang="0">
                  <a:pos x="389" y="306"/>
                </a:cxn>
                <a:cxn ang="0">
                  <a:pos x="392" y="237"/>
                </a:cxn>
                <a:cxn ang="0">
                  <a:pos x="387" y="162"/>
                </a:cxn>
                <a:cxn ang="0">
                  <a:pos x="382" y="116"/>
                </a:cxn>
                <a:cxn ang="0">
                  <a:pos x="371" y="70"/>
                </a:cxn>
                <a:cxn ang="0">
                  <a:pos x="343" y="51"/>
                </a:cxn>
                <a:cxn ang="0">
                  <a:pos x="292" y="45"/>
                </a:cxn>
                <a:cxn ang="0">
                  <a:pos x="245" y="39"/>
                </a:cxn>
                <a:cxn ang="0">
                  <a:pos x="140" y="39"/>
                </a:cxn>
                <a:cxn ang="0">
                  <a:pos x="80" y="43"/>
                </a:cxn>
                <a:cxn ang="0">
                  <a:pos x="52" y="63"/>
                </a:cxn>
                <a:cxn ang="0">
                  <a:pos x="38" y="100"/>
                </a:cxn>
              </a:cxnLst>
              <a:rect l="0" t="0" r="r" b="b"/>
              <a:pathLst>
                <a:path w="430" h="630">
                  <a:moveTo>
                    <a:pt x="143" y="630"/>
                  </a:moveTo>
                  <a:lnTo>
                    <a:pt x="143" y="630"/>
                  </a:lnTo>
                  <a:lnTo>
                    <a:pt x="118" y="629"/>
                  </a:lnTo>
                  <a:lnTo>
                    <a:pt x="107" y="627"/>
                  </a:lnTo>
                  <a:lnTo>
                    <a:pt x="94" y="625"/>
                  </a:lnTo>
                  <a:lnTo>
                    <a:pt x="83" y="621"/>
                  </a:lnTo>
                  <a:lnTo>
                    <a:pt x="71" y="615"/>
                  </a:lnTo>
                  <a:lnTo>
                    <a:pt x="61" y="608"/>
                  </a:lnTo>
                  <a:lnTo>
                    <a:pt x="51" y="599"/>
                  </a:lnTo>
                  <a:lnTo>
                    <a:pt x="51" y="599"/>
                  </a:lnTo>
                  <a:lnTo>
                    <a:pt x="39" y="586"/>
                  </a:lnTo>
                  <a:lnTo>
                    <a:pt x="30" y="575"/>
                  </a:lnTo>
                  <a:lnTo>
                    <a:pt x="23" y="563"/>
                  </a:lnTo>
                  <a:lnTo>
                    <a:pt x="18" y="551"/>
                  </a:lnTo>
                  <a:lnTo>
                    <a:pt x="13" y="539"/>
                  </a:lnTo>
                  <a:lnTo>
                    <a:pt x="10" y="526"/>
                  </a:lnTo>
                  <a:lnTo>
                    <a:pt x="9" y="513"/>
                  </a:lnTo>
                  <a:lnTo>
                    <a:pt x="8" y="498"/>
                  </a:lnTo>
                  <a:lnTo>
                    <a:pt x="8" y="498"/>
                  </a:lnTo>
                  <a:lnTo>
                    <a:pt x="8" y="497"/>
                  </a:lnTo>
                  <a:lnTo>
                    <a:pt x="7" y="489"/>
                  </a:lnTo>
                  <a:lnTo>
                    <a:pt x="7" y="489"/>
                  </a:lnTo>
                  <a:lnTo>
                    <a:pt x="7" y="462"/>
                  </a:lnTo>
                  <a:lnTo>
                    <a:pt x="7" y="449"/>
                  </a:lnTo>
                  <a:lnTo>
                    <a:pt x="9" y="435"/>
                  </a:lnTo>
                  <a:lnTo>
                    <a:pt x="9" y="435"/>
                  </a:lnTo>
                  <a:lnTo>
                    <a:pt x="10" y="422"/>
                  </a:lnTo>
                  <a:lnTo>
                    <a:pt x="11" y="411"/>
                  </a:lnTo>
                  <a:lnTo>
                    <a:pt x="10" y="402"/>
                  </a:lnTo>
                  <a:lnTo>
                    <a:pt x="10" y="394"/>
                  </a:lnTo>
                  <a:lnTo>
                    <a:pt x="10" y="394"/>
                  </a:lnTo>
                  <a:lnTo>
                    <a:pt x="8" y="382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8" y="349"/>
                  </a:lnTo>
                  <a:lnTo>
                    <a:pt x="7" y="336"/>
                  </a:lnTo>
                  <a:lnTo>
                    <a:pt x="5" y="316"/>
                  </a:lnTo>
                  <a:lnTo>
                    <a:pt x="5" y="316"/>
                  </a:lnTo>
                  <a:lnTo>
                    <a:pt x="3" y="296"/>
                  </a:lnTo>
                  <a:lnTo>
                    <a:pt x="2" y="283"/>
                  </a:lnTo>
                  <a:lnTo>
                    <a:pt x="2" y="266"/>
                  </a:lnTo>
                  <a:lnTo>
                    <a:pt x="2" y="266"/>
                  </a:lnTo>
                  <a:lnTo>
                    <a:pt x="2" y="239"/>
                  </a:lnTo>
                  <a:lnTo>
                    <a:pt x="3" y="229"/>
                  </a:lnTo>
                  <a:lnTo>
                    <a:pt x="3" y="229"/>
                  </a:lnTo>
                  <a:lnTo>
                    <a:pt x="3" y="217"/>
                  </a:lnTo>
                  <a:lnTo>
                    <a:pt x="2" y="186"/>
                  </a:lnTo>
                  <a:lnTo>
                    <a:pt x="1" y="178"/>
                  </a:lnTo>
                  <a:lnTo>
                    <a:pt x="1" y="178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99"/>
                  </a:lnTo>
                  <a:lnTo>
                    <a:pt x="3" y="84"/>
                  </a:lnTo>
                  <a:lnTo>
                    <a:pt x="6" y="69"/>
                  </a:lnTo>
                  <a:lnTo>
                    <a:pt x="10" y="57"/>
                  </a:lnTo>
                  <a:lnTo>
                    <a:pt x="18" y="44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2"/>
                  </a:lnTo>
                  <a:lnTo>
                    <a:pt x="51" y="12"/>
                  </a:lnTo>
                  <a:lnTo>
                    <a:pt x="56" y="9"/>
                  </a:lnTo>
                  <a:lnTo>
                    <a:pt x="62" y="7"/>
                  </a:lnTo>
                  <a:lnTo>
                    <a:pt x="75" y="4"/>
                  </a:lnTo>
                  <a:lnTo>
                    <a:pt x="88" y="3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14" y="3"/>
                  </a:lnTo>
                  <a:lnTo>
                    <a:pt x="114" y="3"/>
                  </a:lnTo>
                  <a:lnTo>
                    <a:pt x="125" y="3"/>
                  </a:lnTo>
                  <a:lnTo>
                    <a:pt x="194" y="3"/>
                  </a:lnTo>
                  <a:lnTo>
                    <a:pt x="194" y="3"/>
                  </a:lnTo>
                  <a:lnTo>
                    <a:pt x="221" y="2"/>
                  </a:lnTo>
                  <a:lnTo>
                    <a:pt x="221" y="2"/>
                  </a:lnTo>
                  <a:lnTo>
                    <a:pt x="236" y="1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1" y="0"/>
                  </a:lnTo>
                  <a:lnTo>
                    <a:pt x="270" y="1"/>
                  </a:lnTo>
                  <a:lnTo>
                    <a:pt x="279" y="3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5" y="8"/>
                  </a:lnTo>
                  <a:lnTo>
                    <a:pt x="306" y="10"/>
                  </a:lnTo>
                  <a:lnTo>
                    <a:pt x="316" y="10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1"/>
                  </a:lnTo>
                  <a:lnTo>
                    <a:pt x="354" y="13"/>
                  </a:lnTo>
                  <a:lnTo>
                    <a:pt x="363" y="15"/>
                  </a:lnTo>
                  <a:lnTo>
                    <a:pt x="363" y="15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8" y="29"/>
                  </a:lnTo>
                  <a:lnTo>
                    <a:pt x="393" y="33"/>
                  </a:lnTo>
                  <a:lnTo>
                    <a:pt x="397" y="38"/>
                  </a:lnTo>
                  <a:lnTo>
                    <a:pt x="401" y="43"/>
                  </a:lnTo>
                  <a:lnTo>
                    <a:pt x="405" y="49"/>
                  </a:lnTo>
                  <a:lnTo>
                    <a:pt x="410" y="63"/>
                  </a:lnTo>
                  <a:lnTo>
                    <a:pt x="415" y="79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2"/>
                  </a:lnTo>
                  <a:lnTo>
                    <a:pt x="420" y="147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6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4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5" y="276"/>
                  </a:lnTo>
                  <a:lnTo>
                    <a:pt x="425" y="288"/>
                  </a:lnTo>
                  <a:lnTo>
                    <a:pt x="425" y="302"/>
                  </a:lnTo>
                  <a:lnTo>
                    <a:pt x="426" y="323"/>
                  </a:lnTo>
                  <a:lnTo>
                    <a:pt x="426" y="324"/>
                  </a:lnTo>
                  <a:lnTo>
                    <a:pt x="426" y="324"/>
                  </a:lnTo>
                  <a:lnTo>
                    <a:pt x="429" y="359"/>
                  </a:lnTo>
                  <a:lnTo>
                    <a:pt x="429" y="382"/>
                  </a:lnTo>
                  <a:lnTo>
                    <a:pt x="429" y="382"/>
                  </a:lnTo>
                  <a:lnTo>
                    <a:pt x="430" y="408"/>
                  </a:lnTo>
                  <a:lnTo>
                    <a:pt x="430" y="408"/>
                  </a:lnTo>
                  <a:lnTo>
                    <a:pt x="430" y="438"/>
                  </a:lnTo>
                  <a:lnTo>
                    <a:pt x="430" y="438"/>
                  </a:lnTo>
                  <a:lnTo>
                    <a:pt x="430" y="483"/>
                  </a:lnTo>
                  <a:lnTo>
                    <a:pt x="430" y="483"/>
                  </a:lnTo>
                  <a:lnTo>
                    <a:pt x="430" y="527"/>
                  </a:lnTo>
                  <a:lnTo>
                    <a:pt x="430" y="549"/>
                  </a:lnTo>
                  <a:lnTo>
                    <a:pt x="430" y="549"/>
                  </a:lnTo>
                  <a:lnTo>
                    <a:pt x="429" y="562"/>
                  </a:lnTo>
                  <a:lnTo>
                    <a:pt x="428" y="571"/>
                  </a:lnTo>
                  <a:lnTo>
                    <a:pt x="425" y="579"/>
                  </a:lnTo>
                  <a:lnTo>
                    <a:pt x="422" y="586"/>
                  </a:lnTo>
                  <a:lnTo>
                    <a:pt x="418" y="592"/>
                  </a:lnTo>
                  <a:lnTo>
                    <a:pt x="413" y="596"/>
                  </a:lnTo>
                  <a:lnTo>
                    <a:pt x="405" y="603"/>
                  </a:lnTo>
                  <a:lnTo>
                    <a:pt x="404" y="604"/>
                  </a:lnTo>
                  <a:lnTo>
                    <a:pt x="404" y="604"/>
                  </a:lnTo>
                  <a:lnTo>
                    <a:pt x="398" y="608"/>
                  </a:lnTo>
                  <a:lnTo>
                    <a:pt x="391" y="611"/>
                  </a:lnTo>
                  <a:lnTo>
                    <a:pt x="383" y="614"/>
                  </a:lnTo>
                  <a:lnTo>
                    <a:pt x="376" y="617"/>
                  </a:lnTo>
                  <a:lnTo>
                    <a:pt x="360" y="622"/>
                  </a:lnTo>
                  <a:lnTo>
                    <a:pt x="351" y="623"/>
                  </a:lnTo>
                  <a:lnTo>
                    <a:pt x="343" y="623"/>
                  </a:lnTo>
                  <a:lnTo>
                    <a:pt x="343" y="623"/>
                  </a:lnTo>
                  <a:lnTo>
                    <a:pt x="303" y="624"/>
                  </a:lnTo>
                  <a:lnTo>
                    <a:pt x="261" y="626"/>
                  </a:lnTo>
                  <a:lnTo>
                    <a:pt x="261" y="626"/>
                  </a:lnTo>
                  <a:lnTo>
                    <a:pt x="221" y="628"/>
                  </a:lnTo>
                  <a:lnTo>
                    <a:pt x="179" y="629"/>
                  </a:lnTo>
                  <a:lnTo>
                    <a:pt x="170" y="629"/>
                  </a:lnTo>
                  <a:lnTo>
                    <a:pt x="170" y="629"/>
                  </a:lnTo>
                  <a:lnTo>
                    <a:pt x="143" y="630"/>
                  </a:lnTo>
                  <a:lnTo>
                    <a:pt x="143" y="630"/>
                  </a:lnTo>
                  <a:close/>
                  <a:moveTo>
                    <a:pt x="38" y="100"/>
                  </a:moveTo>
                  <a:lnTo>
                    <a:pt x="38" y="100"/>
                  </a:lnTo>
                  <a:lnTo>
                    <a:pt x="37" y="107"/>
                  </a:lnTo>
                  <a:lnTo>
                    <a:pt x="36" y="115"/>
                  </a:lnTo>
                  <a:lnTo>
                    <a:pt x="36" y="130"/>
                  </a:lnTo>
                  <a:lnTo>
                    <a:pt x="36" y="133"/>
                  </a:lnTo>
                  <a:lnTo>
                    <a:pt x="36" y="133"/>
                  </a:lnTo>
                  <a:lnTo>
                    <a:pt x="36" y="155"/>
                  </a:lnTo>
                  <a:lnTo>
                    <a:pt x="37" y="175"/>
                  </a:lnTo>
                  <a:lnTo>
                    <a:pt x="37" y="175"/>
                  </a:lnTo>
                  <a:lnTo>
                    <a:pt x="38" y="209"/>
                  </a:lnTo>
                  <a:lnTo>
                    <a:pt x="38" y="312"/>
                  </a:lnTo>
                  <a:lnTo>
                    <a:pt x="38" y="312"/>
                  </a:lnTo>
                  <a:lnTo>
                    <a:pt x="38" y="341"/>
                  </a:lnTo>
                  <a:lnTo>
                    <a:pt x="40" y="358"/>
                  </a:lnTo>
                  <a:lnTo>
                    <a:pt x="40" y="358"/>
                  </a:lnTo>
                  <a:lnTo>
                    <a:pt x="41" y="374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3" y="439"/>
                  </a:lnTo>
                  <a:lnTo>
                    <a:pt x="43" y="481"/>
                  </a:lnTo>
                  <a:lnTo>
                    <a:pt x="43" y="482"/>
                  </a:lnTo>
                  <a:lnTo>
                    <a:pt x="44" y="483"/>
                  </a:lnTo>
                  <a:lnTo>
                    <a:pt x="44" y="483"/>
                  </a:lnTo>
                  <a:lnTo>
                    <a:pt x="44" y="485"/>
                  </a:lnTo>
                  <a:lnTo>
                    <a:pt x="44" y="485"/>
                  </a:lnTo>
                  <a:lnTo>
                    <a:pt x="44" y="494"/>
                  </a:lnTo>
                  <a:lnTo>
                    <a:pt x="46" y="508"/>
                  </a:lnTo>
                  <a:lnTo>
                    <a:pt x="48" y="523"/>
                  </a:lnTo>
                  <a:lnTo>
                    <a:pt x="50" y="531"/>
                  </a:lnTo>
                  <a:lnTo>
                    <a:pt x="52" y="539"/>
                  </a:lnTo>
                  <a:lnTo>
                    <a:pt x="55" y="547"/>
                  </a:lnTo>
                  <a:lnTo>
                    <a:pt x="59" y="554"/>
                  </a:lnTo>
                  <a:lnTo>
                    <a:pt x="64" y="562"/>
                  </a:lnTo>
                  <a:lnTo>
                    <a:pt x="70" y="568"/>
                  </a:lnTo>
                  <a:lnTo>
                    <a:pt x="77" y="574"/>
                  </a:lnTo>
                  <a:lnTo>
                    <a:pt x="85" y="578"/>
                  </a:lnTo>
                  <a:lnTo>
                    <a:pt x="94" y="582"/>
                  </a:lnTo>
                  <a:lnTo>
                    <a:pt x="106" y="585"/>
                  </a:lnTo>
                  <a:lnTo>
                    <a:pt x="106" y="585"/>
                  </a:lnTo>
                  <a:lnTo>
                    <a:pt x="132" y="589"/>
                  </a:lnTo>
                  <a:lnTo>
                    <a:pt x="153" y="592"/>
                  </a:lnTo>
                  <a:lnTo>
                    <a:pt x="174" y="593"/>
                  </a:lnTo>
                  <a:lnTo>
                    <a:pt x="196" y="594"/>
                  </a:lnTo>
                  <a:lnTo>
                    <a:pt x="231" y="594"/>
                  </a:lnTo>
                  <a:lnTo>
                    <a:pt x="231" y="594"/>
                  </a:lnTo>
                  <a:lnTo>
                    <a:pt x="247" y="593"/>
                  </a:lnTo>
                  <a:lnTo>
                    <a:pt x="262" y="592"/>
                  </a:lnTo>
                  <a:lnTo>
                    <a:pt x="293" y="588"/>
                  </a:lnTo>
                  <a:lnTo>
                    <a:pt x="293" y="588"/>
                  </a:lnTo>
                  <a:lnTo>
                    <a:pt x="303" y="587"/>
                  </a:lnTo>
                  <a:lnTo>
                    <a:pt x="311" y="587"/>
                  </a:lnTo>
                  <a:lnTo>
                    <a:pt x="322" y="587"/>
                  </a:lnTo>
                  <a:lnTo>
                    <a:pt x="322" y="587"/>
                  </a:lnTo>
                  <a:lnTo>
                    <a:pt x="335" y="587"/>
                  </a:lnTo>
                  <a:lnTo>
                    <a:pt x="346" y="586"/>
                  </a:lnTo>
                  <a:lnTo>
                    <a:pt x="357" y="583"/>
                  </a:lnTo>
                  <a:lnTo>
                    <a:pt x="363" y="580"/>
                  </a:lnTo>
                  <a:lnTo>
                    <a:pt x="369" y="577"/>
                  </a:lnTo>
                  <a:lnTo>
                    <a:pt x="369" y="577"/>
                  </a:lnTo>
                  <a:lnTo>
                    <a:pt x="378" y="570"/>
                  </a:lnTo>
                  <a:lnTo>
                    <a:pt x="384" y="565"/>
                  </a:lnTo>
                  <a:lnTo>
                    <a:pt x="385" y="563"/>
                  </a:lnTo>
                  <a:lnTo>
                    <a:pt x="387" y="559"/>
                  </a:lnTo>
                  <a:lnTo>
                    <a:pt x="388" y="552"/>
                  </a:lnTo>
                  <a:lnTo>
                    <a:pt x="388" y="552"/>
                  </a:lnTo>
                  <a:lnTo>
                    <a:pt x="389" y="547"/>
                  </a:lnTo>
                  <a:lnTo>
                    <a:pt x="390" y="540"/>
                  </a:lnTo>
                  <a:lnTo>
                    <a:pt x="390" y="540"/>
                  </a:lnTo>
                  <a:lnTo>
                    <a:pt x="390" y="530"/>
                  </a:lnTo>
                  <a:lnTo>
                    <a:pt x="389" y="511"/>
                  </a:lnTo>
                  <a:lnTo>
                    <a:pt x="389" y="511"/>
                  </a:lnTo>
                  <a:lnTo>
                    <a:pt x="389" y="498"/>
                  </a:lnTo>
                  <a:lnTo>
                    <a:pt x="389" y="497"/>
                  </a:lnTo>
                  <a:lnTo>
                    <a:pt x="389" y="497"/>
                  </a:lnTo>
                  <a:lnTo>
                    <a:pt x="390" y="475"/>
                  </a:lnTo>
                  <a:lnTo>
                    <a:pt x="392" y="459"/>
                  </a:lnTo>
                  <a:lnTo>
                    <a:pt x="392" y="459"/>
                  </a:lnTo>
                  <a:lnTo>
                    <a:pt x="393" y="441"/>
                  </a:lnTo>
                  <a:lnTo>
                    <a:pt x="394" y="417"/>
                  </a:lnTo>
                  <a:lnTo>
                    <a:pt x="394" y="417"/>
                  </a:lnTo>
                  <a:lnTo>
                    <a:pt x="393" y="382"/>
                  </a:lnTo>
                  <a:lnTo>
                    <a:pt x="392" y="359"/>
                  </a:lnTo>
                  <a:lnTo>
                    <a:pt x="392" y="359"/>
                  </a:lnTo>
                  <a:lnTo>
                    <a:pt x="390" y="338"/>
                  </a:lnTo>
                  <a:lnTo>
                    <a:pt x="389" y="306"/>
                  </a:lnTo>
                  <a:lnTo>
                    <a:pt x="389" y="306"/>
                  </a:lnTo>
                  <a:lnTo>
                    <a:pt x="390" y="276"/>
                  </a:lnTo>
                  <a:lnTo>
                    <a:pt x="391" y="258"/>
                  </a:lnTo>
                  <a:lnTo>
                    <a:pt x="391" y="258"/>
                  </a:lnTo>
                  <a:lnTo>
                    <a:pt x="392" y="237"/>
                  </a:lnTo>
                  <a:lnTo>
                    <a:pt x="392" y="224"/>
                  </a:lnTo>
                  <a:lnTo>
                    <a:pt x="391" y="204"/>
                  </a:lnTo>
                  <a:lnTo>
                    <a:pt x="391" y="204"/>
                  </a:lnTo>
                  <a:lnTo>
                    <a:pt x="389" y="180"/>
                  </a:lnTo>
                  <a:lnTo>
                    <a:pt x="387" y="162"/>
                  </a:lnTo>
                  <a:lnTo>
                    <a:pt x="387" y="162"/>
                  </a:lnTo>
                  <a:lnTo>
                    <a:pt x="383" y="143"/>
                  </a:lnTo>
                  <a:lnTo>
                    <a:pt x="382" y="130"/>
                  </a:lnTo>
                  <a:lnTo>
                    <a:pt x="382" y="116"/>
                  </a:lnTo>
                  <a:lnTo>
                    <a:pt x="382" y="116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1" y="70"/>
                  </a:lnTo>
                  <a:lnTo>
                    <a:pt x="367" y="65"/>
                  </a:lnTo>
                  <a:lnTo>
                    <a:pt x="362" y="60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5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5" y="39"/>
                  </a:lnTo>
                  <a:lnTo>
                    <a:pt x="194" y="39"/>
                  </a:lnTo>
                  <a:lnTo>
                    <a:pt x="194" y="39"/>
                  </a:lnTo>
                  <a:lnTo>
                    <a:pt x="160" y="39"/>
                  </a:lnTo>
                  <a:lnTo>
                    <a:pt x="160" y="39"/>
                  </a:lnTo>
                  <a:lnTo>
                    <a:pt x="140" y="39"/>
                  </a:ln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7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2" y="63"/>
                  </a:lnTo>
                  <a:lnTo>
                    <a:pt x="49" y="68"/>
                  </a:lnTo>
                  <a:lnTo>
                    <a:pt x="46" y="73"/>
                  </a:lnTo>
                  <a:lnTo>
                    <a:pt x="41" y="86"/>
                  </a:lnTo>
                  <a:lnTo>
                    <a:pt x="38" y="100"/>
                  </a:lnTo>
                  <a:lnTo>
                    <a:pt x="38" y="10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0" name="Freeform 340"/>
            <p:cNvSpPr>
              <a:spLocks noEditPoints="1"/>
            </p:cNvSpPr>
            <p:nvPr/>
          </p:nvSpPr>
          <p:spPr bwMode="auto">
            <a:xfrm>
              <a:off x="6548224" y="2918909"/>
              <a:ext cx="227013" cy="442913"/>
            </a:xfrm>
            <a:custGeom>
              <a:avLst/>
              <a:gdLst/>
              <a:ahLst/>
              <a:cxnLst>
                <a:cxn ang="0">
                  <a:pos x="94" y="832"/>
                </a:cxn>
                <a:cxn ang="0">
                  <a:pos x="51" y="806"/>
                </a:cxn>
                <a:cxn ang="0">
                  <a:pos x="13" y="746"/>
                </a:cxn>
                <a:cxn ang="0">
                  <a:pos x="8" y="704"/>
                </a:cxn>
                <a:cxn ang="0">
                  <a:pos x="8" y="589"/>
                </a:cxn>
                <a:cxn ang="0">
                  <a:pos x="10" y="546"/>
                </a:cxn>
                <a:cxn ang="0">
                  <a:pos x="8" y="511"/>
                </a:cxn>
                <a:cxn ang="0">
                  <a:pos x="2" y="330"/>
                </a:cxn>
                <a:cxn ang="0">
                  <a:pos x="3" y="214"/>
                </a:cxn>
                <a:cxn ang="0">
                  <a:pos x="0" y="152"/>
                </a:cxn>
                <a:cxn ang="0">
                  <a:pos x="3" y="123"/>
                </a:cxn>
                <a:cxn ang="0">
                  <a:pos x="6" y="71"/>
                </a:cxn>
                <a:cxn ang="0">
                  <a:pos x="51" y="14"/>
                </a:cxn>
                <a:cxn ang="0">
                  <a:pos x="88" y="4"/>
                </a:cxn>
                <a:cxn ang="0">
                  <a:pos x="125" y="4"/>
                </a:cxn>
                <a:cxn ang="0">
                  <a:pos x="236" y="2"/>
                </a:cxn>
                <a:cxn ang="0">
                  <a:pos x="279" y="4"/>
                </a:cxn>
                <a:cxn ang="0">
                  <a:pos x="317" y="12"/>
                </a:cxn>
                <a:cxn ang="0">
                  <a:pos x="364" y="16"/>
                </a:cxn>
                <a:cxn ang="0">
                  <a:pos x="393" y="35"/>
                </a:cxn>
                <a:cxn ang="0">
                  <a:pos x="415" y="79"/>
                </a:cxn>
                <a:cxn ang="0">
                  <a:pos x="420" y="148"/>
                </a:cxn>
                <a:cxn ang="0">
                  <a:pos x="428" y="222"/>
                </a:cxn>
                <a:cxn ang="0">
                  <a:pos x="425" y="335"/>
                </a:cxn>
                <a:cxn ang="0">
                  <a:pos x="429" y="449"/>
                </a:cxn>
                <a:cxn ang="0">
                  <a:pos x="430" y="608"/>
                </a:cxn>
                <a:cxn ang="0">
                  <a:pos x="430" y="756"/>
                </a:cxn>
                <a:cxn ang="0">
                  <a:pos x="422" y="793"/>
                </a:cxn>
                <a:cxn ang="0">
                  <a:pos x="404" y="811"/>
                </a:cxn>
                <a:cxn ang="0">
                  <a:pos x="359" y="829"/>
                </a:cxn>
                <a:cxn ang="0">
                  <a:pos x="261" y="833"/>
                </a:cxn>
                <a:cxn ang="0">
                  <a:pos x="170" y="836"/>
                </a:cxn>
                <a:cxn ang="0">
                  <a:pos x="37" y="108"/>
                </a:cxn>
                <a:cxn ang="0">
                  <a:pos x="36" y="156"/>
                </a:cxn>
                <a:cxn ang="0">
                  <a:pos x="38" y="376"/>
                </a:cxn>
                <a:cxn ang="0">
                  <a:pos x="42" y="544"/>
                </a:cxn>
                <a:cxn ang="0">
                  <a:pos x="44" y="690"/>
                </a:cxn>
                <a:cxn ang="0">
                  <a:pos x="47" y="730"/>
                </a:cxn>
                <a:cxn ang="0">
                  <a:pos x="64" y="769"/>
                </a:cxn>
                <a:cxn ang="0">
                  <a:pos x="106" y="792"/>
                </a:cxn>
                <a:cxn ang="0">
                  <a:pos x="196" y="801"/>
                </a:cxn>
                <a:cxn ang="0">
                  <a:pos x="293" y="795"/>
                </a:cxn>
                <a:cxn ang="0">
                  <a:pos x="322" y="794"/>
                </a:cxn>
                <a:cxn ang="0">
                  <a:pos x="369" y="784"/>
                </a:cxn>
                <a:cxn ang="0">
                  <a:pos x="387" y="759"/>
                </a:cxn>
                <a:cxn ang="0">
                  <a:pos x="390" y="737"/>
                </a:cxn>
                <a:cxn ang="0">
                  <a:pos x="388" y="704"/>
                </a:cxn>
                <a:cxn ang="0">
                  <a:pos x="394" y="562"/>
                </a:cxn>
                <a:cxn ang="0">
                  <a:pos x="390" y="371"/>
                </a:cxn>
                <a:cxn ang="0">
                  <a:pos x="392" y="251"/>
                </a:cxn>
                <a:cxn ang="0">
                  <a:pos x="386" y="163"/>
                </a:cxn>
                <a:cxn ang="0">
                  <a:pos x="382" y="117"/>
                </a:cxn>
                <a:cxn ang="0">
                  <a:pos x="372" y="71"/>
                </a:cxn>
                <a:cxn ang="0">
                  <a:pos x="343" y="51"/>
                </a:cxn>
                <a:cxn ang="0">
                  <a:pos x="292" y="46"/>
                </a:cxn>
                <a:cxn ang="0">
                  <a:pos x="245" y="40"/>
                </a:cxn>
                <a:cxn ang="0">
                  <a:pos x="140" y="40"/>
                </a:cxn>
                <a:cxn ang="0">
                  <a:pos x="81" y="44"/>
                </a:cxn>
                <a:cxn ang="0">
                  <a:pos x="52" y="64"/>
                </a:cxn>
                <a:cxn ang="0">
                  <a:pos x="39" y="101"/>
                </a:cxn>
              </a:cxnLst>
              <a:rect l="0" t="0" r="r" b="b"/>
              <a:pathLst>
                <a:path w="430" h="837">
                  <a:moveTo>
                    <a:pt x="143" y="837"/>
                  </a:moveTo>
                  <a:lnTo>
                    <a:pt x="143" y="837"/>
                  </a:lnTo>
                  <a:lnTo>
                    <a:pt x="118" y="836"/>
                  </a:lnTo>
                  <a:lnTo>
                    <a:pt x="107" y="834"/>
                  </a:lnTo>
                  <a:lnTo>
                    <a:pt x="94" y="832"/>
                  </a:lnTo>
                  <a:lnTo>
                    <a:pt x="83" y="828"/>
                  </a:lnTo>
                  <a:lnTo>
                    <a:pt x="72" y="822"/>
                  </a:lnTo>
                  <a:lnTo>
                    <a:pt x="61" y="815"/>
                  </a:lnTo>
                  <a:lnTo>
                    <a:pt x="51" y="806"/>
                  </a:lnTo>
                  <a:lnTo>
                    <a:pt x="51" y="806"/>
                  </a:lnTo>
                  <a:lnTo>
                    <a:pt x="39" y="793"/>
                  </a:lnTo>
                  <a:lnTo>
                    <a:pt x="30" y="782"/>
                  </a:lnTo>
                  <a:lnTo>
                    <a:pt x="23" y="770"/>
                  </a:lnTo>
                  <a:lnTo>
                    <a:pt x="17" y="758"/>
                  </a:lnTo>
                  <a:lnTo>
                    <a:pt x="13" y="746"/>
                  </a:lnTo>
                  <a:lnTo>
                    <a:pt x="11" y="733"/>
                  </a:lnTo>
                  <a:lnTo>
                    <a:pt x="9" y="720"/>
                  </a:lnTo>
                  <a:lnTo>
                    <a:pt x="8" y="705"/>
                  </a:lnTo>
                  <a:lnTo>
                    <a:pt x="8" y="705"/>
                  </a:lnTo>
                  <a:lnTo>
                    <a:pt x="8" y="704"/>
                  </a:lnTo>
                  <a:lnTo>
                    <a:pt x="8" y="704"/>
                  </a:lnTo>
                  <a:lnTo>
                    <a:pt x="7" y="677"/>
                  </a:lnTo>
                  <a:lnTo>
                    <a:pt x="7" y="640"/>
                  </a:lnTo>
                  <a:lnTo>
                    <a:pt x="7" y="604"/>
                  </a:lnTo>
                  <a:lnTo>
                    <a:pt x="8" y="589"/>
                  </a:lnTo>
                  <a:lnTo>
                    <a:pt x="9" y="579"/>
                  </a:lnTo>
                  <a:lnTo>
                    <a:pt x="9" y="579"/>
                  </a:lnTo>
                  <a:lnTo>
                    <a:pt x="10" y="565"/>
                  </a:lnTo>
                  <a:lnTo>
                    <a:pt x="11" y="555"/>
                  </a:lnTo>
                  <a:lnTo>
                    <a:pt x="10" y="546"/>
                  </a:lnTo>
                  <a:lnTo>
                    <a:pt x="10" y="537"/>
                  </a:lnTo>
                  <a:lnTo>
                    <a:pt x="10" y="537"/>
                  </a:lnTo>
                  <a:lnTo>
                    <a:pt x="9" y="526"/>
                  </a:lnTo>
                  <a:lnTo>
                    <a:pt x="8" y="511"/>
                  </a:lnTo>
                  <a:lnTo>
                    <a:pt x="8" y="511"/>
                  </a:lnTo>
                  <a:lnTo>
                    <a:pt x="7" y="467"/>
                  </a:lnTo>
                  <a:lnTo>
                    <a:pt x="5" y="420"/>
                  </a:lnTo>
                  <a:lnTo>
                    <a:pt x="5" y="420"/>
                  </a:lnTo>
                  <a:lnTo>
                    <a:pt x="3" y="374"/>
                  </a:lnTo>
                  <a:lnTo>
                    <a:pt x="2" y="330"/>
                  </a:lnTo>
                  <a:lnTo>
                    <a:pt x="2" y="330"/>
                  </a:lnTo>
                  <a:lnTo>
                    <a:pt x="3" y="277"/>
                  </a:lnTo>
                  <a:lnTo>
                    <a:pt x="3" y="277"/>
                  </a:lnTo>
                  <a:lnTo>
                    <a:pt x="3" y="237"/>
                  </a:lnTo>
                  <a:lnTo>
                    <a:pt x="3" y="214"/>
                  </a:lnTo>
                  <a:lnTo>
                    <a:pt x="2" y="187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2"/>
                  </a:lnTo>
                  <a:lnTo>
                    <a:pt x="1" y="138"/>
                  </a:lnTo>
                  <a:lnTo>
                    <a:pt x="3" y="126"/>
                  </a:lnTo>
                  <a:lnTo>
                    <a:pt x="3" y="125"/>
                  </a:lnTo>
                  <a:lnTo>
                    <a:pt x="3" y="123"/>
                  </a:lnTo>
                  <a:lnTo>
                    <a:pt x="3" y="123"/>
                  </a:lnTo>
                  <a:lnTo>
                    <a:pt x="2" y="117"/>
                  </a:lnTo>
                  <a:lnTo>
                    <a:pt x="2" y="117"/>
                  </a:lnTo>
                  <a:lnTo>
                    <a:pt x="2" y="100"/>
                  </a:lnTo>
                  <a:lnTo>
                    <a:pt x="4" y="84"/>
                  </a:lnTo>
                  <a:lnTo>
                    <a:pt x="6" y="71"/>
                  </a:lnTo>
                  <a:lnTo>
                    <a:pt x="11" y="57"/>
                  </a:lnTo>
                  <a:lnTo>
                    <a:pt x="17" y="46"/>
                  </a:lnTo>
                  <a:lnTo>
                    <a:pt x="26" y="35"/>
                  </a:lnTo>
                  <a:lnTo>
                    <a:pt x="37" y="24"/>
                  </a:lnTo>
                  <a:lnTo>
                    <a:pt x="51" y="14"/>
                  </a:lnTo>
                  <a:lnTo>
                    <a:pt x="51" y="14"/>
                  </a:lnTo>
                  <a:lnTo>
                    <a:pt x="56" y="11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4"/>
                  </a:lnTo>
                  <a:lnTo>
                    <a:pt x="101" y="4"/>
                  </a:lnTo>
                  <a:lnTo>
                    <a:pt x="101" y="4"/>
                  </a:lnTo>
                  <a:lnTo>
                    <a:pt x="114" y="4"/>
                  </a:lnTo>
                  <a:lnTo>
                    <a:pt x="114" y="4"/>
                  </a:lnTo>
                  <a:lnTo>
                    <a:pt x="125" y="4"/>
                  </a:lnTo>
                  <a:lnTo>
                    <a:pt x="195" y="4"/>
                  </a:lnTo>
                  <a:lnTo>
                    <a:pt x="195" y="4"/>
                  </a:lnTo>
                  <a:lnTo>
                    <a:pt x="221" y="3"/>
                  </a:lnTo>
                  <a:lnTo>
                    <a:pt x="221" y="3"/>
                  </a:lnTo>
                  <a:lnTo>
                    <a:pt x="236" y="2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70" y="3"/>
                  </a:lnTo>
                  <a:lnTo>
                    <a:pt x="279" y="4"/>
                  </a:lnTo>
                  <a:lnTo>
                    <a:pt x="286" y="6"/>
                  </a:lnTo>
                  <a:lnTo>
                    <a:pt x="286" y="6"/>
                  </a:lnTo>
                  <a:lnTo>
                    <a:pt x="296" y="9"/>
                  </a:lnTo>
                  <a:lnTo>
                    <a:pt x="307" y="11"/>
                  </a:lnTo>
                  <a:lnTo>
                    <a:pt x="317" y="12"/>
                  </a:lnTo>
                  <a:lnTo>
                    <a:pt x="327" y="12"/>
                  </a:lnTo>
                  <a:lnTo>
                    <a:pt x="327" y="12"/>
                  </a:lnTo>
                  <a:lnTo>
                    <a:pt x="346" y="13"/>
                  </a:lnTo>
                  <a:lnTo>
                    <a:pt x="354" y="14"/>
                  </a:lnTo>
                  <a:lnTo>
                    <a:pt x="364" y="16"/>
                  </a:lnTo>
                  <a:lnTo>
                    <a:pt x="364" y="16"/>
                  </a:lnTo>
                  <a:lnTo>
                    <a:pt x="376" y="22"/>
                  </a:lnTo>
                  <a:lnTo>
                    <a:pt x="382" y="25"/>
                  </a:lnTo>
                  <a:lnTo>
                    <a:pt x="387" y="30"/>
                  </a:lnTo>
                  <a:lnTo>
                    <a:pt x="393" y="35"/>
                  </a:lnTo>
                  <a:lnTo>
                    <a:pt x="397" y="39"/>
                  </a:lnTo>
                  <a:lnTo>
                    <a:pt x="401" y="45"/>
                  </a:lnTo>
                  <a:lnTo>
                    <a:pt x="405" y="50"/>
                  </a:lnTo>
                  <a:lnTo>
                    <a:pt x="411" y="64"/>
                  </a:lnTo>
                  <a:lnTo>
                    <a:pt x="415" y="79"/>
                  </a:lnTo>
                  <a:lnTo>
                    <a:pt x="417" y="97"/>
                  </a:lnTo>
                  <a:lnTo>
                    <a:pt x="419" y="117"/>
                  </a:lnTo>
                  <a:lnTo>
                    <a:pt x="419" y="117"/>
                  </a:lnTo>
                  <a:lnTo>
                    <a:pt x="419" y="133"/>
                  </a:lnTo>
                  <a:lnTo>
                    <a:pt x="420" y="148"/>
                  </a:lnTo>
                  <a:lnTo>
                    <a:pt x="423" y="170"/>
                  </a:lnTo>
                  <a:lnTo>
                    <a:pt x="423" y="170"/>
                  </a:lnTo>
                  <a:lnTo>
                    <a:pt x="426" y="193"/>
                  </a:lnTo>
                  <a:lnTo>
                    <a:pt x="427" y="207"/>
                  </a:lnTo>
                  <a:lnTo>
                    <a:pt x="428" y="222"/>
                  </a:lnTo>
                  <a:lnTo>
                    <a:pt x="428" y="222"/>
                  </a:lnTo>
                  <a:lnTo>
                    <a:pt x="427" y="253"/>
                  </a:lnTo>
                  <a:lnTo>
                    <a:pt x="426" y="283"/>
                  </a:lnTo>
                  <a:lnTo>
                    <a:pt x="426" y="283"/>
                  </a:lnTo>
                  <a:lnTo>
                    <a:pt x="425" y="335"/>
                  </a:lnTo>
                  <a:lnTo>
                    <a:pt x="425" y="361"/>
                  </a:lnTo>
                  <a:lnTo>
                    <a:pt x="426" y="388"/>
                  </a:lnTo>
                  <a:lnTo>
                    <a:pt x="426" y="388"/>
                  </a:lnTo>
                  <a:lnTo>
                    <a:pt x="428" y="417"/>
                  </a:lnTo>
                  <a:lnTo>
                    <a:pt x="429" y="449"/>
                  </a:lnTo>
                  <a:lnTo>
                    <a:pt x="429" y="514"/>
                  </a:lnTo>
                  <a:lnTo>
                    <a:pt x="429" y="514"/>
                  </a:lnTo>
                  <a:lnTo>
                    <a:pt x="430" y="553"/>
                  </a:lnTo>
                  <a:lnTo>
                    <a:pt x="430" y="553"/>
                  </a:lnTo>
                  <a:lnTo>
                    <a:pt x="430" y="608"/>
                  </a:lnTo>
                  <a:lnTo>
                    <a:pt x="430" y="608"/>
                  </a:lnTo>
                  <a:lnTo>
                    <a:pt x="430" y="690"/>
                  </a:lnTo>
                  <a:lnTo>
                    <a:pt x="430" y="690"/>
                  </a:lnTo>
                  <a:lnTo>
                    <a:pt x="430" y="734"/>
                  </a:lnTo>
                  <a:lnTo>
                    <a:pt x="430" y="756"/>
                  </a:lnTo>
                  <a:lnTo>
                    <a:pt x="430" y="756"/>
                  </a:lnTo>
                  <a:lnTo>
                    <a:pt x="430" y="769"/>
                  </a:lnTo>
                  <a:lnTo>
                    <a:pt x="428" y="778"/>
                  </a:lnTo>
                  <a:lnTo>
                    <a:pt x="425" y="786"/>
                  </a:lnTo>
                  <a:lnTo>
                    <a:pt x="422" y="793"/>
                  </a:lnTo>
                  <a:lnTo>
                    <a:pt x="417" y="799"/>
                  </a:lnTo>
                  <a:lnTo>
                    <a:pt x="413" y="803"/>
                  </a:lnTo>
                  <a:lnTo>
                    <a:pt x="405" y="810"/>
                  </a:lnTo>
                  <a:lnTo>
                    <a:pt x="404" y="811"/>
                  </a:lnTo>
                  <a:lnTo>
                    <a:pt x="404" y="811"/>
                  </a:lnTo>
                  <a:lnTo>
                    <a:pt x="398" y="815"/>
                  </a:lnTo>
                  <a:lnTo>
                    <a:pt x="392" y="818"/>
                  </a:lnTo>
                  <a:lnTo>
                    <a:pt x="383" y="821"/>
                  </a:lnTo>
                  <a:lnTo>
                    <a:pt x="376" y="824"/>
                  </a:lnTo>
                  <a:lnTo>
                    <a:pt x="359" y="829"/>
                  </a:lnTo>
                  <a:lnTo>
                    <a:pt x="351" y="830"/>
                  </a:lnTo>
                  <a:lnTo>
                    <a:pt x="343" y="830"/>
                  </a:lnTo>
                  <a:lnTo>
                    <a:pt x="343" y="830"/>
                  </a:lnTo>
                  <a:lnTo>
                    <a:pt x="302" y="831"/>
                  </a:lnTo>
                  <a:lnTo>
                    <a:pt x="261" y="833"/>
                  </a:lnTo>
                  <a:lnTo>
                    <a:pt x="261" y="833"/>
                  </a:lnTo>
                  <a:lnTo>
                    <a:pt x="221" y="835"/>
                  </a:lnTo>
                  <a:lnTo>
                    <a:pt x="179" y="836"/>
                  </a:lnTo>
                  <a:lnTo>
                    <a:pt x="170" y="836"/>
                  </a:lnTo>
                  <a:lnTo>
                    <a:pt x="170" y="836"/>
                  </a:lnTo>
                  <a:lnTo>
                    <a:pt x="143" y="837"/>
                  </a:lnTo>
                  <a:lnTo>
                    <a:pt x="143" y="837"/>
                  </a:lnTo>
                  <a:close/>
                  <a:moveTo>
                    <a:pt x="39" y="101"/>
                  </a:moveTo>
                  <a:lnTo>
                    <a:pt x="39" y="101"/>
                  </a:lnTo>
                  <a:lnTo>
                    <a:pt x="37" y="108"/>
                  </a:lnTo>
                  <a:lnTo>
                    <a:pt x="37" y="116"/>
                  </a:lnTo>
                  <a:lnTo>
                    <a:pt x="36" y="132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6" y="156"/>
                  </a:lnTo>
                  <a:lnTo>
                    <a:pt x="37" y="176"/>
                  </a:lnTo>
                  <a:lnTo>
                    <a:pt x="37" y="176"/>
                  </a:lnTo>
                  <a:lnTo>
                    <a:pt x="38" y="211"/>
                  </a:lnTo>
                  <a:lnTo>
                    <a:pt x="38" y="376"/>
                  </a:lnTo>
                  <a:lnTo>
                    <a:pt x="38" y="376"/>
                  </a:lnTo>
                  <a:lnTo>
                    <a:pt x="39" y="438"/>
                  </a:lnTo>
                  <a:lnTo>
                    <a:pt x="41" y="505"/>
                  </a:lnTo>
                  <a:lnTo>
                    <a:pt x="41" y="505"/>
                  </a:lnTo>
                  <a:lnTo>
                    <a:pt x="42" y="544"/>
                  </a:lnTo>
                  <a:lnTo>
                    <a:pt x="42" y="544"/>
                  </a:lnTo>
                  <a:lnTo>
                    <a:pt x="43" y="614"/>
                  </a:lnTo>
                  <a:lnTo>
                    <a:pt x="44" y="688"/>
                  </a:lnTo>
                  <a:lnTo>
                    <a:pt x="44" y="689"/>
                  </a:lnTo>
                  <a:lnTo>
                    <a:pt x="44" y="690"/>
                  </a:lnTo>
                  <a:lnTo>
                    <a:pt x="44" y="690"/>
                  </a:lnTo>
                  <a:lnTo>
                    <a:pt x="44" y="692"/>
                  </a:lnTo>
                  <a:lnTo>
                    <a:pt x="44" y="692"/>
                  </a:lnTo>
                  <a:lnTo>
                    <a:pt x="44" y="701"/>
                  </a:lnTo>
                  <a:lnTo>
                    <a:pt x="45" y="715"/>
                  </a:lnTo>
                  <a:lnTo>
                    <a:pt x="47" y="730"/>
                  </a:lnTo>
                  <a:lnTo>
                    <a:pt x="50" y="738"/>
                  </a:lnTo>
                  <a:lnTo>
                    <a:pt x="52" y="746"/>
                  </a:lnTo>
                  <a:lnTo>
                    <a:pt x="55" y="754"/>
                  </a:lnTo>
                  <a:lnTo>
                    <a:pt x="59" y="761"/>
                  </a:lnTo>
                  <a:lnTo>
                    <a:pt x="64" y="769"/>
                  </a:lnTo>
                  <a:lnTo>
                    <a:pt x="70" y="775"/>
                  </a:lnTo>
                  <a:lnTo>
                    <a:pt x="77" y="781"/>
                  </a:lnTo>
                  <a:lnTo>
                    <a:pt x="85" y="785"/>
                  </a:lnTo>
                  <a:lnTo>
                    <a:pt x="94" y="789"/>
                  </a:lnTo>
                  <a:lnTo>
                    <a:pt x="106" y="792"/>
                  </a:lnTo>
                  <a:lnTo>
                    <a:pt x="106" y="792"/>
                  </a:lnTo>
                  <a:lnTo>
                    <a:pt x="131" y="796"/>
                  </a:lnTo>
                  <a:lnTo>
                    <a:pt x="153" y="799"/>
                  </a:lnTo>
                  <a:lnTo>
                    <a:pt x="174" y="800"/>
                  </a:lnTo>
                  <a:lnTo>
                    <a:pt x="196" y="801"/>
                  </a:lnTo>
                  <a:lnTo>
                    <a:pt x="232" y="801"/>
                  </a:lnTo>
                  <a:lnTo>
                    <a:pt x="232" y="801"/>
                  </a:lnTo>
                  <a:lnTo>
                    <a:pt x="246" y="800"/>
                  </a:lnTo>
                  <a:lnTo>
                    <a:pt x="262" y="799"/>
                  </a:lnTo>
                  <a:lnTo>
                    <a:pt x="293" y="795"/>
                  </a:lnTo>
                  <a:lnTo>
                    <a:pt x="293" y="795"/>
                  </a:lnTo>
                  <a:lnTo>
                    <a:pt x="302" y="794"/>
                  </a:lnTo>
                  <a:lnTo>
                    <a:pt x="311" y="794"/>
                  </a:lnTo>
                  <a:lnTo>
                    <a:pt x="322" y="794"/>
                  </a:lnTo>
                  <a:lnTo>
                    <a:pt x="322" y="794"/>
                  </a:lnTo>
                  <a:lnTo>
                    <a:pt x="335" y="794"/>
                  </a:lnTo>
                  <a:lnTo>
                    <a:pt x="346" y="793"/>
                  </a:lnTo>
                  <a:lnTo>
                    <a:pt x="357" y="790"/>
                  </a:lnTo>
                  <a:lnTo>
                    <a:pt x="364" y="787"/>
                  </a:lnTo>
                  <a:lnTo>
                    <a:pt x="369" y="784"/>
                  </a:lnTo>
                  <a:lnTo>
                    <a:pt x="369" y="784"/>
                  </a:lnTo>
                  <a:lnTo>
                    <a:pt x="378" y="777"/>
                  </a:lnTo>
                  <a:lnTo>
                    <a:pt x="384" y="772"/>
                  </a:lnTo>
                  <a:lnTo>
                    <a:pt x="386" y="766"/>
                  </a:lnTo>
                  <a:lnTo>
                    <a:pt x="387" y="759"/>
                  </a:lnTo>
                  <a:lnTo>
                    <a:pt x="387" y="759"/>
                  </a:lnTo>
                  <a:lnTo>
                    <a:pt x="388" y="754"/>
                  </a:lnTo>
                  <a:lnTo>
                    <a:pt x="390" y="747"/>
                  </a:lnTo>
                  <a:lnTo>
                    <a:pt x="390" y="747"/>
                  </a:lnTo>
                  <a:lnTo>
                    <a:pt x="390" y="737"/>
                  </a:lnTo>
                  <a:lnTo>
                    <a:pt x="390" y="718"/>
                  </a:lnTo>
                  <a:lnTo>
                    <a:pt x="390" y="718"/>
                  </a:lnTo>
                  <a:lnTo>
                    <a:pt x="388" y="705"/>
                  </a:lnTo>
                  <a:lnTo>
                    <a:pt x="388" y="704"/>
                  </a:lnTo>
                  <a:lnTo>
                    <a:pt x="388" y="704"/>
                  </a:lnTo>
                  <a:lnTo>
                    <a:pt x="390" y="674"/>
                  </a:lnTo>
                  <a:lnTo>
                    <a:pt x="392" y="638"/>
                  </a:lnTo>
                  <a:lnTo>
                    <a:pt x="392" y="638"/>
                  </a:lnTo>
                  <a:lnTo>
                    <a:pt x="393" y="596"/>
                  </a:lnTo>
                  <a:lnTo>
                    <a:pt x="394" y="562"/>
                  </a:lnTo>
                  <a:lnTo>
                    <a:pt x="394" y="562"/>
                  </a:lnTo>
                  <a:lnTo>
                    <a:pt x="393" y="505"/>
                  </a:lnTo>
                  <a:lnTo>
                    <a:pt x="391" y="444"/>
                  </a:lnTo>
                  <a:lnTo>
                    <a:pt x="391" y="444"/>
                  </a:lnTo>
                  <a:lnTo>
                    <a:pt x="390" y="371"/>
                  </a:lnTo>
                  <a:lnTo>
                    <a:pt x="390" y="371"/>
                  </a:lnTo>
                  <a:lnTo>
                    <a:pt x="390" y="333"/>
                  </a:lnTo>
                  <a:lnTo>
                    <a:pt x="391" y="297"/>
                  </a:lnTo>
                  <a:lnTo>
                    <a:pt x="391" y="297"/>
                  </a:lnTo>
                  <a:lnTo>
                    <a:pt x="392" y="251"/>
                  </a:lnTo>
                  <a:lnTo>
                    <a:pt x="392" y="229"/>
                  </a:lnTo>
                  <a:lnTo>
                    <a:pt x="391" y="205"/>
                  </a:lnTo>
                  <a:lnTo>
                    <a:pt x="391" y="205"/>
                  </a:lnTo>
                  <a:lnTo>
                    <a:pt x="388" y="181"/>
                  </a:lnTo>
                  <a:lnTo>
                    <a:pt x="386" y="163"/>
                  </a:lnTo>
                  <a:lnTo>
                    <a:pt x="386" y="163"/>
                  </a:lnTo>
                  <a:lnTo>
                    <a:pt x="383" y="144"/>
                  </a:lnTo>
                  <a:lnTo>
                    <a:pt x="382" y="132"/>
                  </a:lnTo>
                  <a:lnTo>
                    <a:pt x="382" y="117"/>
                  </a:lnTo>
                  <a:lnTo>
                    <a:pt x="382" y="117"/>
                  </a:lnTo>
                  <a:lnTo>
                    <a:pt x="382" y="105"/>
                  </a:lnTo>
                  <a:lnTo>
                    <a:pt x="380" y="95"/>
                  </a:lnTo>
                  <a:lnTo>
                    <a:pt x="378" y="87"/>
                  </a:lnTo>
                  <a:lnTo>
                    <a:pt x="375" y="78"/>
                  </a:lnTo>
                  <a:lnTo>
                    <a:pt x="372" y="71"/>
                  </a:lnTo>
                  <a:lnTo>
                    <a:pt x="367" y="66"/>
                  </a:lnTo>
                  <a:lnTo>
                    <a:pt x="362" y="61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1"/>
                  </a:lnTo>
                  <a:lnTo>
                    <a:pt x="336" y="49"/>
                  </a:lnTo>
                  <a:lnTo>
                    <a:pt x="328" y="48"/>
                  </a:lnTo>
                  <a:lnTo>
                    <a:pt x="311" y="46"/>
                  </a:lnTo>
                  <a:lnTo>
                    <a:pt x="292" y="46"/>
                  </a:lnTo>
                  <a:lnTo>
                    <a:pt x="292" y="46"/>
                  </a:lnTo>
                  <a:lnTo>
                    <a:pt x="282" y="45"/>
                  </a:lnTo>
                  <a:lnTo>
                    <a:pt x="270" y="43"/>
                  </a:lnTo>
                  <a:lnTo>
                    <a:pt x="270" y="43"/>
                  </a:lnTo>
                  <a:lnTo>
                    <a:pt x="258" y="41"/>
                  </a:lnTo>
                  <a:lnTo>
                    <a:pt x="245" y="40"/>
                  </a:lnTo>
                  <a:lnTo>
                    <a:pt x="195" y="40"/>
                  </a:lnTo>
                  <a:lnTo>
                    <a:pt x="195" y="40"/>
                  </a:lnTo>
                  <a:lnTo>
                    <a:pt x="159" y="40"/>
                  </a:lnTo>
                  <a:lnTo>
                    <a:pt x="159" y="40"/>
                  </a:lnTo>
                  <a:lnTo>
                    <a:pt x="140" y="40"/>
                  </a:lnTo>
                  <a:lnTo>
                    <a:pt x="140" y="40"/>
                  </a:lnTo>
                  <a:lnTo>
                    <a:pt x="109" y="40"/>
                  </a:lnTo>
                  <a:lnTo>
                    <a:pt x="109" y="40"/>
                  </a:lnTo>
                  <a:lnTo>
                    <a:pt x="93" y="41"/>
                  </a:lnTo>
                  <a:lnTo>
                    <a:pt x="81" y="44"/>
                  </a:lnTo>
                  <a:lnTo>
                    <a:pt x="69" y="48"/>
                  </a:lnTo>
                  <a:lnTo>
                    <a:pt x="64" y="51"/>
                  </a:lnTo>
                  <a:lnTo>
                    <a:pt x="59" y="55"/>
                  </a:lnTo>
                  <a:lnTo>
                    <a:pt x="55" y="60"/>
                  </a:lnTo>
                  <a:lnTo>
                    <a:pt x="52" y="64"/>
                  </a:lnTo>
                  <a:lnTo>
                    <a:pt x="49" y="69"/>
                  </a:lnTo>
                  <a:lnTo>
                    <a:pt x="45" y="74"/>
                  </a:lnTo>
                  <a:lnTo>
                    <a:pt x="41" y="87"/>
                  </a:lnTo>
                  <a:lnTo>
                    <a:pt x="39" y="101"/>
                  </a:lnTo>
                  <a:lnTo>
                    <a:pt x="39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1" name="Freeform 341"/>
            <p:cNvSpPr>
              <a:spLocks noEditPoints="1"/>
            </p:cNvSpPr>
            <p:nvPr/>
          </p:nvSpPr>
          <p:spPr bwMode="auto">
            <a:xfrm>
              <a:off x="6678613" y="3179763"/>
              <a:ext cx="227013" cy="579438"/>
            </a:xfrm>
            <a:custGeom>
              <a:avLst/>
              <a:gdLst/>
              <a:ahLst/>
              <a:cxnLst>
                <a:cxn ang="0">
                  <a:pos x="94" y="1092"/>
                </a:cxn>
                <a:cxn ang="0">
                  <a:pos x="51" y="1066"/>
                </a:cxn>
                <a:cxn ang="0">
                  <a:pos x="13" y="1006"/>
                </a:cxn>
                <a:cxn ang="0">
                  <a:pos x="8" y="964"/>
                </a:cxn>
                <a:cxn ang="0">
                  <a:pos x="9" y="902"/>
                </a:cxn>
                <a:cxn ang="0">
                  <a:pos x="9" y="843"/>
                </a:cxn>
                <a:cxn ang="0">
                  <a:pos x="7" y="746"/>
                </a:cxn>
                <a:cxn ang="0">
                  <a:pos x="2" y="490"/>
                </a:cxn>
                <a:cxn ang="0">
                  <a:pos x="2" y="186"/>
                </a:cxn>
                <a:cxn ang="0">
                  <a:pos x="1" y="138"/>
                </a:cxn>
                <a:cxn ang="0">
                  <a:pos x="2" y="115"/>
                </a:cxn>
                <a:cxn ang="0">
                  <a:pos x="10" y="56"/>
                </a:cxn>
                <a:cxn ang="0">
                  <a:pos x="51" y="13"/>
                </a:cxn>
                <a:cxn ang="0">
                  <a:pos x="101" y="2"/>
                </a:cxn>
                <a:cxn ang="0">
                  <a:pos x="195" y="2"/>
                </a:cxn>
                <a:cxn ang="0">
                  <a:pos x="251" y="0"/>
                </a:cxn>
                <a:cxn ang="0">
                  <a:pos x="286" y="5"/>
                </a:cxn>
                <a:cxn ang="0">
                  <a:pos x="326" y="11"/>
                </a:cxn>
                <a:cxn ang="0">
                  <a:pos x="364" y="15"/>
                </a:cxn>
                <a:cxn ang="0">
                  <a:pos x="397" y="39"/>
                </a:cxn>
                <a:cxn ang="0">
                  <a:pos x="418" y="96"/>
                </a:cxn>
                <a:cxn ang="0">
                  <a:pos x="423" y="187"/>
                </a:cxn>
                <a:cxn ang="0">
                  <a:pos x="428" y="256"/>
                </a:cxn>
                <a:cxn ang="0">
                  <a:pos x="426" y="547"/>
                </a:cxn>
                <a:cxn ang="0">
                  <a:pos x="429" y="790"/>
                </a:cxn>
                <a:cxn ang="0">
                  <a:pos x="430" y="950"/>
                </a:cxn>
                <a:cxn ang="0">
                  <a:pos x="429" y="1029"/>
                </a:cxn>
                <a:cxn ang="0">
                  <a:pos x="413" y="1063"/>
                </a:cxn>
                <a:cxn ang="0">
                  <a:pos x="391" y="1078"/>
                </a:cxn>
                <a:cxn ang="0">
                  <a:pos x="343" y="1090"/>
                </a:cxn>
                <a:cxn ang="0">
                  <a:pos x="221" y="1095"/>
                </a:cxn>
                <a:cxn ang="0">
                  <a:pos x="143" y="1097"/>
                </a:cxn>
                <a:cxn ang="0">
                  <a:pos x="93" y="40"/>
                </a:cxn>
                <a:cxn ang="0">
                  <a:pos x="55" y="58"/>
                </a:cxn>
                <a:cxn ang="0">
                  <a:pos x="38" y="101"/>
                </a:cxn>
                <a:cxn ang="0">
                  <a:pos x="44" y="112"/>
                </a:cxn>
                <a:cxn ang="0">
                  <a:pos x="42" y="125"/>
                </a:cxn>
                <a:cxn ang="0">
                  <a:pos x="34" y="191"/>
                </a:cxn>
                <a:cxn ang="0">
                  <a:pos x="38" y="535"/>
                </a:cxn>
                <a:cxn ang="0">
                  <a:pos x="45" y="774"/>
                </a:cxn>
                <a:cxn ang="0">
                  <a:pos x="46" y="901"/>
                </a:cxn>
                <a:cxn ang="0">
                  <a:pos x="44" y="950"/>
                </a:cxn>
                <a:cxn ang="0">
                  <a:pos x="45" y="975"/>
                </a:cxn>
                <a:cxn ang="0">
                  <a:pos x="59" y="1021"/>
                </a:cxn>
                <a:cxn ang="0">
                  <a:pos x="94" y="1049"/>
                </a:cxn>
                <a:cxn ang="0">
                  <a:pos x="174" y="1060"/>
                </a:cxn>
                <a:cxn ang="0">
                  <a:pos x="262" y="1059"/>
                </a:cxn>
                <a:cxn ang="0">
                  <a:pos x="322" y="1054"/>
                </a:cxn>
                <a:cxn ang="0">
                  <a:pos x="364" y="1047"/>
                </a:cxn>
                <a:cxn ang="0">
                  <a:pos x="386" y="1027"/>
                </a:cxn>
                <a:cxn ang="0">
                  <a:pos x="390" y="1007"/>
                </a:cxn>
                <a:cxn ang="0">
                  <a:pos x="388" y="964"/>
                </a:cxn>
                <a:cxn ang="0">
                  <a:pos x="393" y="890"/>
                </a:cxn>
                <a:cxn ang="0">
                  <a:pos x="390" y="479"/>
                </a:cxn>
                <a:cxn ang="0">
                  <a:pos x="391" y="239"/>
                </a:cxn>
                <a:cxn ang="0">
                  <a:pos x="383" y="153"/>
                </a:cxn>
                <a:cxn ang="0">
                  <a:pos x="380" y="94"/>
                </a:cxn>
                <a:cxn ang="0">
                  <a:pos x="362" y="59"/>
                </a:cxn>
                <a:cxn ang="0">
                  <a:pos x="327" y="47"/>
                </a:cxn>
                <a:cxn ang="0">
                  <a:pos x="270" y="42"/>
                </a:cxn>
                <a:cxn ang="0">
                  <a:pos x="195" y="39"/>
                </a:cxn>
              </a:cxnLst>
              <a:rect l="0" t="0" r="r" b="b"/>
              <a:pathLst>
                <a:path w="430" h="1097">
                  <a:moveTo>
                    <a:pt x="143" y="1097"/>
                  </a:moveTo>
                  <a:lnTo>
                    <a:pt x="143" y="1097"/>
                  </a:lnTo>
                  <a:lnTo>
                    <a:pt x="118" y="1096"/>
                  </a:lnTo>
                  <a:lnTo>
                    <a:pt x="107" y="1094"/>
                  </a:lnTo>
                  <a:lnTo>
                    <a:pt x="94" y="1092"/>
                  </a:lnTo>
                  <a:lnTo>
                    <a:pt x="83" y="1088"/>
                  </a:lnTo>
                  <a:lnTo>
                    <a:pt x="72" y="1082"/>
                  </a:lnTo>
                  <a:lnTo>
                    <a:pt x="61" y="1075"/>
                  </a:lnTo>
                  <a:lnTo>
                    <a:pt x="51" y="1066"/>
                  </a:lnTo>
                  <a:lnTo>
                    <a:pt x="51" y="1066"/>
                  </a:lnTo>
                  <a:lnTo>
                    <a:pt x="39" y="1053"/>
                  </a:lnTo>
                  <a:lnTo>
                    <a:pt x="30" y="1042"/>
                  </a:lnTo>
                  <a:lnTo>
                    <a:pt x="23" y="1030"/>
                  </a:lnTo>
                  <a:lnTo>
                    <a:pt x="17" y="1018"/>
                  </a:lnTo>
                  <a:lnTo>
                    <a:pt x="13" y="1006"/>
                  </a:lnTo>
                  <a:lnTo>
                    <a:pt x="10" y="993"/>
                  </a:lnTo>
                  <a:lnTo>
                    <a:pt x="9" y="980"/>
                  </a:lnTo>
                  <a:lnTo>
                    <a:pt x="8" y="965"/>
                  </a:lnTo>
                  <a:lnTo>
                    <a:pt x="8" y="965"/>
                  </a:lnTo>
                  <a:lnTo>
                    <a:pt x="8" y="964"/>
                  </a:lnTo>
                  <a:lnTo>
                    <a:pt x="7" y="956"/>
                  </a:lnTo>
                  <a:lnTo>
                    <a:pt x="7" y="956"/>
                  </a:lnTo>
                  <a:lnTo>
                    <a:pt x="7" y="929"/>
                  </a:lnTo>
                  <a:lnTo>
                    <a:pt x="7" y="916"/>
                  </a:lnTo>
                  <a:lnTo>
                    <a:pt x="9" y="902"/>
                  </a:lnTo>
                  <a:lnTo>
                    <a:pt x="9" y="902"/>
                  </a:lnTo>
                  <a:lnTo>
                    <a:pt x="10" y="887"/>
                  </a:lnTo>
                  <a:lnTo>
                    <a:pt x="11" y="872"/>
                  </a:lnTo>
                  <a:lnTo>
                    <a:pt x="10" y="858"/>
                  </a:lnTo>
                  <a:lnTo>
                    <a:pt x="9" y="843"/>
                  </a:lnTo>
                  <a:lnTo>
                    <a:pt x="9" y="843"/>
                  </a:lnTo>
                  <a:lnTo>
                    <a:pt x="8" y="828"/>
                  </a:lnTo>
                  <a:lnTo>
                    <a:pt x="8" y="812"/>
                  </a:lnTo>
                  <a:lnTo>
                    <a:pt x="8" y="812"/>
                  </a:lnTo>
                  <a:lnTo>
                    <a:pt x="7" y="746"/>
                  </a:lnTo>
                  <a:lnTo>
                    <a:pt x="5" y="650"/>
                  </a:lnTo>
                  <a:lnTo>
                    <a:pt x="5" y="650"/>
                  </a:lnTo>
                  <a:lnTo>
                    <a:pt x="3" y="555"/>
                  </a:lnTo>
                  <a:lnTo>
                    <a:pt x="2" y="490"/>
                  </a:lnTo>
                  <a:lnTo>
                    <a:pt x="2" y="490"/>
                  </a:lnTo>
                  <a:lnTo>
                    <a:pt x="2" y="418"/>
                  </a:lnTo>
                  <a:lnTo>
                    <a:pt x="2" y="418"/>
                  </a:lnTo>
                  <a:lnTo>
                    <a:pt x="3" y="289"/>
                  </a:lnTo>
                  <a:lnTo>
                    <a:pt x="3" y="229"/>
                  </a:lnTo>
                  <a:lnTo>
                    <a:pt x="2" y="186"/>
                  </a:lnTo>
                  <a:lnTo>
                    <a:pt x="1" y="179"/>
                  </a:lnTo>
                  <a:lnTo>
                    <a:pt x="1" y="179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1" y="138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3" y="122"/>
                  </a:lnTo>
                  <a:lnTo>
                    <a:pt x="3" y="122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99"/>
                  </a:lnTo>
                  <a:lnTo>
                    <a:pt x="4" y="83"/>
                  </a:lnTo>
                  <a:lnTo>
                    <a:pt x="6" y="70"/>
                  </a:lnTo>
                  <a:lnTo>
                    <a:pt x="10" y="56"/>
                  </a:lnTo>
                  <a:lnTo>
                    <a:pt x="17" y="45"/>
                  </a:lnTo>
                  <a:lnTo>
                    <a:pt x="26" y="34"/>
                  </a:lnTo>
                  <a:lnTo>
                    <a:pt x="37" y="23"/>
                  </a:lnTo>
                  <a:lnTo>
                    <a:pt x="51" y="13"/>
                  </a:lnTo>
                  <a:lnTo>
                    <a:pt x="51" y="13"/>
                  </a:lnTo>
                  <a:lnTo>
                    <a:pt x="56" y="10"/>
                  </a:lnTo>
                  <a:lnTo>
                    <a:pt x="62" y="8"/>
                  </a:lnTo>
                  <a:lnTo>
                    <a:pt x="74" y="5"/>
                  </a:lnTo>
                  <a:lnTo>
                    <a:pt x="88" y="2"/>
                  </a:lnTo>
                  <a:lnTo>
                    <a:pt x="101" y="2"/>
                  </a:lnTo>
                  <a:lnTo>
                    <a:pt x="101" y="2"/>
                  </a:lnTo>
                  <a:lnTo>
                    <a:pt x="114" y="2"/>
                  </a:lnTo>
                  <a:lnTo>
                    <a:pt x="114" y="2"/>
                  </a:lnTo>
                  <a:lnTo>
                    <a:pt x="125" y="2"/>
                  </a:lnTo>
                  <a:lnTo>
                    <a:pt x="195" y="2"/>
                  </a:lnTo>
                  <a:lnTo>
                    <a:pt x="195" y="2"/>
                  </a:lnTo>
                  <a:lnTo>
                    <a:pt x="221" y="1"/>
                  </a:lnTo>
                  <a:lnTo>
                    <a:pt x="221" y="1"/>
                  </a:lnTo>
                  <a:lnTo>
                    <a:pt x="236" y="0"/>
                  </a:lnTo>
                  <a:lnTo>
                    <a:pt x="251" y="0"/>
                  </a:lnTo>
                  <a:lnTo>
                    <a:pt x="251" y="0"/>
                  </a:lnTo>
                  <a:lnTo>
                    <a:pt x="262" y="0"/>
                  </a:lnTo>
                  <a:lnTo>
                    <a:pt x="270" y="1"/>
                  </a:lnTo>
                  <a:lnTo>
                    <a:pt x="279" y="2"/>
                  </a:lnTo>
                  <a:lnTo>
                    <a:pt x="286" y="5"/>
                  </a:lnTo>
                  <a:lnTo>
                    <a:pt x="286" y="5"/>
                  </a:lnTo>
                  <a:lnTo>
                    <a:pt x="296" y="9"/>
                  </a:lnTo>
                  <a:lnTo>
                    <a:pt x="307" y="10"/>
                  </a:lnTo>
                  <a:lnTo>
                    <a:pt x="317" y="11"/>
                  </a:lnTo>
                  <a:lnTo>
                    <a:pt x="326" y="11"/>
                  </a:lnTo>
                  <a:lnTo>
                    <a:pt x="326" y="11"/>
                  </a:lnTo>
                  <a:lnTo>
                    <a:pt x="345" y="12"/>
                  </a:lnTo>
                  <a:lnTo>
                    <a:pt x="354" y="13"/>
                  </a:lnTo>
                  <a:lnTo>
                    <a:pt x="364" y="15"/>
                  </a:lnTo>
                  <a:lnTo>
                    <a:pt x="364" y="15"/>
                  </a:lnTo>
                  <a:lnTo>
                    <a:pt x="376" y="21"/>
                  </a:lnTo>
                  <a:lnTo>
                    <a:pt x="382" y="25"/>
                  </a:lnTo>
                  <a:lnTo>
                    <a:pt x="387" y="28"/>
                  </a:lnTo>
                  <a:lnTo>
                    <a:pt x="393" y="34"/>
                  </a:lnTo>
                  <a:lnTo>
                    <a:pt x="397" y="39"/>
                  </a:lnTo>
                  <a:lnTo>
                    <a:pt x="401" y="44"/>
                  </a:lnTo>
                  <a:lnTo>
                    <a:pt x="405" y="50"/>
                  </a:lnTo>
                  <a:lnTo>
                    <a:pt x="410" y="63"/>
                  </a:lnTo>
                  <a:lnTo>
                    <a:pt x="414" y="78"/>
                  </a:lnTo>
                  <a:lnTo>
                    <a:pt x="418" y="96"/>
                  </a:lnTo>
                  <a:lnTo>
                    <a:pt x="419" y="116"/>
                  </a:lnTo>
                  <a:lnTo>
                    <a:pt x="419" y="116"/>
                  </a:lnTo>
                  <a:lnTo>
                    <a:pt x="419" y="134"/>
                  </a:lnTo>
                  <a:lnTo>
                    <a:pt x="420" y="152"/>
                  </a:lnTo>
                  <a:lnTo>
                    <a:pt x="423" y="187"/>
                  </a:lnTo>
                  <a:lnTo>
                    <a:pt x="423" y="187"/>
                  </a:lnTo>
                  <a:lnTo>
                    <a:pt x="426" y="222"/>
                  </a:lnTo>
                  <a:lnTo>
                    <a:pt x="427" y="239"/>
                  </a:lnTo>
                  <a:lnTo>
                    <a:pt x="428" y="256"/>
                  </a:lnTo>
                  <a:lnTo>
                    <a:pt x="428" y="256"/>
                  </a:lnTo>
                  <a:lnTo>
                    <a:pt x="426" y="340"/>
                  </a:lnTo>
                  <a:lnTo>
                    <a:pt x="426" y="340"/>
                  </a:lnTo>
                  <a:lnTo>
                    <a:pt x="425" y="457"/>
                  </a:lnTo>
                  <a:lnTo>
                    <a:pt x="425" y="509"/>
                  </a:lnTo>
                  <a:lnTo>
                    <a:pt x="426" y="547"/>
                  </a:lnTo>
                  <a:lnTo>
                    <a:pt x="426" y="547"/>
                  </a:lnTo>
                  <a:lnTo>
                    <a:pt x="428" y="589"/>
                  </a:lnTo>
                  <a:lnTo>
                    <a:pt x="429" y="651"/>
                  </a:lnTo>
                  <a:lnTo>
                    <a:pt x="429" y="790"/>
                  </a:lnTo>
                  <a:lnTo>
                    <a:pt x="429" y="790"/>
                  </a:lnTo>
                  <a:lnTo>
                    <a:pt x="430" y="853"/>
                  </a:lnTo>
                  <a:lnTo>
                    <a:pt x="430" y="853"/>
                  </a:lnTo>
                  <a:lnTo>
                    <a:pt x="430" y="892"/>
                  </a:lnTo>
                  <a:lnTo>
                    <a:pt x="430" y="892"/>
                  </a:lnTo>
                  <a:lnTo>
                    <a:pt x="430" y="950"/>
                  </a:lnTo>
                  <a:lnTo>
                    <a:pt x="430" y="950"/>
                  </a:lnTo>
                  <a:lnTo>
                    <a:pt x="430" y="994"/>
                  </a:lnTo>
                  <a:lnTo>
                    <a:pt x="430" y="1016"/>
                  </a:lnTo>
                  <a:lnTo>
                    <a:pt x="430" y="1016"/>
                  </a:lnTo>
                  <a:lnTo>
                    <a:pt x="429" y="1029"/>
                  </a:lnTo>
                  <a:lnTo>
                    <a:pt x="428" y="1038"/>
                  </a:lnTo>
                  <a:lnTo>
                    <a:pt x="425" y="1046"/>
                  </a:lnTo>
                  <a:lnTo>
                    <a:pt x="422" y="1053"/>
                  </a:lnTo>
                  <a:lnTo>
                    <a:pt x="418" y="1059"/>
                  </a:lnTo>
                  <a:lnTo>
                    <a:pt x="413" y="1063"/>
                  </a:lnTo>
                  <a:lnTo>
                    <a:pt x="405" y="1070"/>
                  </a:lnTo>
                  <a:lnTo>
                    <a:pt x="404" y="1071"/>
                  </a:lnTo>
                  <a:lnTo>
                    <a:pt x="404" y="1071"/>
                  </a:lnTo>
                  <a:lnTo>
                    <a:pt x="398" y="1075"/>
                  </a:lnTo>
                  <a:lnTo>
                    <a:pt x="391" y="1078"/>
                  </a:lnTo>
                  <a:lnTo>
                    <a:pt x="383" y="1081"/>
                  </a:lnTo>
                  <a:lnTo>
                    <a:pt x="376" y="1085"/>
                  </a:lnTo>
                  <a:lnTo>
                    <a:pt x="359" y="1089"/>
                  </a:lnTo>
                  <a:lnTo>
                    <a:pt x="351" y="1090"/>
                  </a:lnTo>
                  <a:lnTo>
                    <a:pt x="343" y="1090"/>
                  </a:lnTo>
                  <a:lnTo>
                    <a:pt x="343" y="1090"/>
                  </a:lnTo>
                  <a:lnTo>
                    <a:pt x="302" y="1091"/>
                  </a:lnTo>
                  <a:lnTo>
                    <a:pt x="261" y="1093"/>
                  </a:lnTo>
                  <a:lnTo>
                    <a:pt x="261" y="1093"/>
                  </a:lnTo>
                  <a:lnTo>
                    <a:pt x="221" y="1095"/>
                  </a:lnTo>
                  <a:lnTo>
                    <a:pt x="179" y="1096"/>
                  </a:lnTo>
                  <a:lnTo>
                    <a:pt x="170" y="1096"/>
                  </a:lnTo>
                  <a:lnTo>
                    <a:pt x="170" y="1096"/>
                  </a:lnTo>
                  <a:lnTo>
                    <a:pt x="143" y="1097"/>
                  </a:lnTo>
                  <a:lnTo>
                    <a:pt x="143" y="1097"/>
                  </a:lnTo>
                  <a:close/>
                  <a:moveTo>
                    <a:pt x="140" y="39"/>
                  </a:moveTo>
                  <a:lnTo>
                    <a:pt x="140" y="39"/>
                  </a:lnTo>
                  <a:lnTo>
                    <a:pt x="109" y="39"/>
                  </a:lnTo>
                  <a:lnTo>
                    <a:pt x="109" y="39"/>
                  </a:lnTo>
                  <a:lnTo>
                    <a:pt x="93" y="40"/>
                  </a:lnTo>
                  <a:lnTo>
                    <a:pt x="80" y="43"/>
                  </a:lnTo>
                  <a:lnTo>
                    <a:pt x="68" y="48"/>
                  </a:lnTo>
                  <a:lnTo>
                    <a:pt x="63" y="51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2" y="63"/>
                  </a:lnTo>
                  <a:lnTo>
                    <a:pt x="48" y="68"/>
                  </a:lnTo>
                  <a:lnTo>
                    <a:pt x="45" y="74"/>
                  </a:lnTo>
                  <a:lnTo>
                    <a:pt x="41" y="86"/>
                  </a:lnTo>
                  <a:lnTo>
                    <a:pt x="38" y="101"/>
                  </a:lnTo>
                  <a:lnTo>
                    <a:pt x="38" y="103"/>
                  </a:lnTo>
                  <a:lnTo>
                    <a:pt x="40" y="105"/>
                  </a:lnTo>
                  <a:lnTo>
                    <a:pt x="40" y="105"/>
                  </a:lnTo>
                  <a:lnTo>
                    <a:pt x="42" y="108"/>
                  </a:lnTo>
                  <a:lnTo>
                    <a:pt x="44" y="112"/>
                  </a:lnTo>
                  <a:lnTo>
                    <a:pt x="44" y="115"/>
                  </a:lnTo>
                  <a:lnTo>
                    <a:pt x="44" y="119"/>
                  </a:lnTo>
                  <a:lnTo>
                    <a:pt x="43" y="122"/>
                  </a:lnTo>
                  <a:lnTo>
                    <a:pt x="42" y="125"/>
                  </a:lnTo>
                  <a:lnTo>
                    <a:pt x="42" y="125"/>
                  </a:lnTo>
                  <a:lnTo>
                    <a:pt x="38" y="133"/>
                  </a:lnTo>
                  <a:lnTo>
                    <a:pt x="35" y="142"/>
                  </a:lnTo>
                  <a:lnTo>
                    <a:pt x="34" y="154"/>
                  </a:lnTo>
                  <a:lnTo>
                    <a:pt x="33" y="166"/>
                  </a:lnTo>
                  <a:lnTo>
                    <a:pt x="34" y="191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7" y="233"/>
                  </a:lnTo>
                  <a:lnTo>
                    <a:pt x="38" y="244"/>
                  </a:lnTo>
                  <a:lnTo>
                    <a:pt x="38" y="535"/>
                  </a:lnTo>
                  <a:lnTo>
                    <a:pt x="38" y="535"/>
                  </a:lnTo>
                  <a:lnTo>
                    <a:pt x="38" y="576"/>
                  </a:lnTo>
                  <a:lnTo>
                    <a:pt x="40" y="637"/>
                  </a:lnTo>
                  <a:lnTo>
                    <a:pt x="45" y="774"/>
                  </a:lnTo>
                  <a:lnTo>
                    <a:pt x="45" y="774"/>
                  </a:lnTo>
                  <a:lnTo>
                    <a:pt x="49" y="844"/>
                  </a:lnTo>
                  <a:lnTo>
                    <a:pt x="49" y="844"/>
                  </a:lnTo>
                  <a:lnTo>
                    <a:pt x="49" y="859"/>
                  </a:lnTo>
                  <a:lnTo>
                    <a:pt x="49" y="873"/>
                  </a:lnTo>
                  <a:lnTo>
                    <a:pt x="46" y="901"/>
                  </a:lnTo>
                  <a:lnTo>
                    <a:pt x="46" y="901"/>
                  </a:lnTo>
                  <a:lnTo>
                    <a:pt x="44" y="924"/>
                  </a:lnTo>
                  <a:lnTo>
                    <a:pt x="43" y="948"/>
                  </a:lnTo>
                  <a:lnTo>
                    <a:pt x="43" y="949"/>
                  </a:lnTo>
                  <a:lnTo>
                    <a:pt x="44" y="950"/>
                  </a:lnTo>
                  <a:lnTo>
                    <a:pt x="44" y="950"/>
                  </a:lnTo>
                  <a:lnTo>
                    <a:pt x="44" y="952"/>
                  </a:lnTo>
                  <a:lnTo>
                    <a:pt x="44" y="952"/>
                  </a:lnTo>
                  <a:lnTo>
                    <a:pt x="44" y="961"/>
                  </a:lnTo>
                  <a:lnTo>
                    <a:pt x="45" y="975"/>
                  </a:lnTo>
                  <a:lnTo>
                    <a:pt x="48" y="990"/>
                  </a:lnTo>
                  <a:lnTo>
                    <a:pt x="50" y="999"/>
                  </a:lnTo>
                  <a:lnTo>
                    <a:pt x="52" y="1006"/>
                  </a:lnTo>
                  <a:lnTo>
                    <a:pt x="55" y="1014"/>
                  </a:lnTo>
                  <a:lnTo>
                    <a:pt x="59" y="1021"/>
                  </a:lnTo>
                  <a:lnTo>
                    <a:pt x="64" y="1029"/>
                  </a:lnTo>
                  <a:lnTo>
                    <a:pt x="70" y="1035"/>
                  </a:lnTo>
                  <a:lnTo>
                    <a:pt x="77" y="1041"/>
                  </a:lnTo>
                  <a:lnTo>
                    <a:pt x="85" y="1045"/>
                  </a:lnTo>
                  <a:lnTo>
                    <a:pt x="94" y="1049"/>
                  </a:lnTo>
                  <a:lnTo>
                    <a:pt x="106" y="1052"/>
                  </a:lnTo>
                  <a:lnTo>
                    <a:pt x="106" y="1052"/>
                  </a:lnTo>
                  <a:lnTo>
                    <a:pt x="131" y="1057"/>
                  </a:lnTo>
                  <a:lnTo>
                    <a:pt x="153" y="1059"/>
                  </a:lnTo>
                  <a:lnTo>
                    <a:pt x="174" y="1060"/>
                  </a:lnTo>
                  <a:lnTo>
                    <a:pt x="196" y="1061"/>
                  </a:lnTo>
                  <a:lnTo>
                    <a:pt x="231" y="1061"/>
                  </a:lnTo>
                  <a:lnTo>
                    <a:pt x="231" y="1061"/>
                  </a:lnTo>
                  <a:lnTo>
                    <a:pt x="247" y="1060"/>
                  </a:lnTo>
                  <a:lnTo>
                    <a:pt x="262" y="1059"/>
                  </a:lnTo>
                  <a:lnTo>
                    <a:pt x="293" y="1056"/>
                  </a:lnTo>
                  <a:lnTo>
                    <a:pt x="293" y="1056"/>
                  </a:lnTo>
                  <a:lnTo>
                    <a:pt x="302" y="1054"/>
                  </a:lnTo>
                  <a:lnTo>
                    <a:pt x="311" y="1054"/>
                  </a:lnTo>
                  <a:lnTo>
                    <a:pt x="322" y="1054"/>
                  </a:lnTo>
                  <a:lnTo>
                    <a:pt x="322" y="1054"/>
                  </a:lnTo>
                  <a:lnTo>
                    <a:pt x="335" y="1054"/>
                  </a:lnTo>
                  <a:lnTo>
                    <a:pt x="346" y="1053"/>
                  </a:lnTo>
                  <a:lnTo>
                    <a:pt x="357" y="1050"/>
                  </a:lnTo>
                  <a:lnTo>
                    <a:pt x="364" y="1047"/>
                  </a:lnTo>
                  <a:lnTo>
                    <a:pt x="369" y="1044"/>
                  </a:lnTo>
                  <a:lnTo>
                    <a:pt x="369" y="1044"/>
                  </a:lnTo>
                  <a:lnTo>
                    <a:pt x="378" y="1037"/>
                  </a:lnTo>
                  <a:lnTo>
                    <a:pt x="384" y="1032"/>
                  </a:lnTo>
                  <a:lnTo>
                    <a:pt x="386" y="1027"/>
                  </a:lnTo>
                  <a:lnTo>
                    <a:pt x="387" y="1019"/>
                  </a:lnTo>
                  <a:lnTo>
                    <a:pt x="387" y="1019"/>
                  </a:lnTo>
                  <a:lnTo>
                    <a:pt x="388" y="1014"/>
                  </a:lnTo>
                  <a:lnTo>
                    <a:pt x="390" y="1007"/>
                  </a:lnTo>
                  <a:lnTo>
                    <a:pt x="390" y="1007"/>
                  </a:lnTo>
                  <a:lnTo>
                    <a:pt x="390" y="997"/>
                  </a:lnTo>
                  <a:lnTo>
                    <a:pt x="390" y="978"/>
                  </a:lnTo>
                  <a:lnTo>
                    <a:pt x="390" y="978"/>
                  </a:lnTo>
                  <a:lnTo>
                    <a:pt x="388" y="965"/>
                  </a:lnTo>
                  <a:lnTo>
                    <a:pt x="388" y="964"/>
                  </a:lnTo>
                  <a:lnTo>
                    <a:pt x="388" y="964"/>
                  </a:lnTo>
                  <a:lnTo>
                    <a:pt x="390" y="939"/>
                  </a:lnTo>
                  <a:lnTo>
                    <a:pt x="392" y="916"/>
                  </a:lnTo>
                  <a:lnTo>
                    <a:pt x="392" y="916"/>
                  </a:lnTo>
                  <a:lnTo>
                    <a:pt x="393" y="890"/>
                  </a:lnTo>
                  <a:lnTo>
                    <a:pt x="394" y="863"/>
                  </a:lnTo>
                  <a:lnTo>
                    <a:pt x="394" y="863"/>
                  </a:lnTo>
                  <a:lnTo>
                    <a:pt x="388" y="529"/>
                  </a:lnTo>
                  <a:lnTo>
                    <a:pt x="388" y="529"/>
                  </a:lnTo>
                  <a:lnTo>
                    <a:pt x="390" y="479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392" y="312"/>
                  </a:lnTo>
                  <a:lnTo>
                    <a:pt x="392" y="270"/>
                  </a:lnTo>
                  <a:lnTo>
                    <a:pt x="391" y="239"/>
                  </a:lnTo>
                  <a:lnTo>
                    <a:pt x="391" y="239"/>
                  </a:lnTo>
                  <a:lnTo>
                    <a:pt x="390" y="214"/>
                  </a:lnTo>
                  <a:lnTo>
                    <a:pt x="386" y="189"/>
                  </a:lnTo>
                  <a:lnTo>
                    <a:pt x="386" y="189"/>
                  </a:lnTo>
                  <a:lnTo>
                    <a:pt x="383" y="153"/>
                  </a:lnTo>
                  <a:lnTo>
                    <a:pt x="382" y="134"/>
                  </a:lnTo>
                  <a:lnTo>
                    <a:pt x="382" y="115"/>
                  </a:lnTo>
                  <a:lnTo>
                    <a:pt x="382" y="115"/>
                  </a:lnTo>
                  <a:lnTo>
                    <a:pt x="381" y="104"/>
                  </a:lnTo>
                  <a:lnTo>
                    <a:pt x="380" y="94"/>
                  </a:lnTo>
                  <a:lnTo>
                    <a:pt x="378" y="85"/>
                  </a:lnTo>
                  <a:lnTo>
                    <a:pt x="375" y="77"/>
                  </a:lnTo>
                  <a:lnTo>
                    <a:pt x="372" y="71"/>
                  </a:lnTo>
                  <a:lnTo>
                    <a:pt x="367" y="65"/>
                  </a:lnTo>
                  <a:lnTo>
                    <a:pt x="362" y="59"/>
                  </a:lnTo>
                  <a:lnTo>
                    <a:pt x="356" y="56"/>
                  </a:lnTo>
                  <a:lnTo>
                    <a:pt x="350" y="53"/>
                  </a:lnTo>
                  <a:lnTo>
                    <a:pt x="343" y="50"/>
                  </a:lnTo>
                  <a:lnTo>
                    <a:pt x="336" y="48"/>
                  </a:lnTo>
                  <a:lnTo>
                    <a:pt x="327" y="47"/>
                  </a:lnTo>
                  <a:lnTo>
                    <a:pt x="311" y="46"/>
                  </a:lnTo>
                  <a:lnTo>
                    <a:pt x="292" y="45"/>
                  </a:lnTo>
                  <a:lnTo>
                    <a:pt x="292" y="45"/>
                  </a:lnTo>
                  <a:lnTo>
                    <a:pt x="282" y="44"/>
                  </a:lnTo>
                  <a:lnTo>
                    <a:pt x="270" y="42"/>
                  </a:lnTo>
                  <a:lnTo>
                    <a:pt x="270" y="42"/>
                  </a:lnTo>
                  <a:lnTo>
                    <a:pt x="258" y="40"/>
                  </a:lnTo>
                  <a:lnTo>
                    <a:pt x="244" y="39"/>
                  </a:lnTo>
                  <a:lnTo>
                    <a:pt x="195" y="39"/>
                  </a:lnTo>
                  <a:lnTo>
                    <a:pt x="195" y="39"/>
                  </a:lnTo>
                  <a:lnTo>
                    <a:pt x="159" y="39"/>
                  </a:lnTo>
                  <a:lnTo>
                    <a:pt x="159" y="39"/>
                  </a:lnTo>
                  <a:lnTo>
                    <a:pt x="140" y="39"/>
                  </a:lnTo>
                  <a:lnTo>
                    <a:pt x="140" y="3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92" name="Freeform 342"/>
            <p:cNvSpPr>
              <a:spLocks noEditPoints="1"/>
            </p:cNvSpPr>
            <p:nvPr/>
          </p:nvSpPr>
          <p:spPr bwMode="auto">
            <a:xfrm>
              <a:off x="6242051" y="2995613"/>
              <a:ext cx="368300" cy="307975"/>
            </a:xfrm>
            <a:custGeom>
              <a:avLst/>
              <a:gdLst/>
              <a:ahLst/>
              <a:cxnLst>
                <a:cxn ang="0">
                  <a:pos x="22" y="571"/>
                </a:cxn>
                <a:cxn ang="0">
                  <a:pos x="1" y="548"/>
                </a:cxn>
                <a:cxn ang="0">
                  <a:pos x="19" y="511"/>
                </a:cxn>
                <a:cxn ang="0">
                  <a:pos x="57" y="496"/>
                </a:cxn>
                <a:cxn ang="0">
                  <a:pos x="80" y="477"/>
                </a:cxn>
                <a:cxn ang="0">
                  <a:pos x="154" y="422"/>
                </a:cxn>
                <a:cxn ang="0">
                  <a:pos x="211" y="365"/>
                </a:cxn>
                <a:cxn ang="0">
                  <a:pos x="262" y="274"/>
                </a:cxn>
                <a:cxn ang="0">
                  <a:pos x="252" y="240"/>
                </a:cxn>
                <a:cxn ang="0">
                  <a:pos x="181" y="224"/>
                </a:cxn>
                <a:cxn ang="0">
                  <a:pos x="150" y="186"/>
                </a:cxn>
                <a:cxn ang="0">
                  <a:pos x="184" y="142"/>
                </a:cxn>
                <a:cxn ang="0">
                  <a:pos x="230" y="100"/>
                </a:cxn>
                <a:cxn ang="0">
                  <a:pos x="272" y="76"/>
                </a:cxn>
                <a:cxn ang="0">
                  <a:pos x="399" y="5"/>
                </a:cxn>
                <a:cxn ang="0">
                  <a:pos x="469" y="11"/>
                </a:cxn>
                <a:cxn ang="0">
                  <a:pos x="553" y="63"/>
                </a:cxn>
                <a:cxn ang="0">
                  <a:pos x="670" y="145"/>
                </a:cxn>
                <a:cxn ang="0">
                  <a:pos x="694" y="187"/>
                </a:cxn>
                <a:cxn ang="0">
                  <a:pos x="681" y="225"/>
                </a:cxn>
                <a:cxn ang="0">
                  <a:pos x="632" y="242"/>
                </a:cxn>
                <a:cxn ang="0">
                  <a:pos x="574" y="241"/>
                </a:cxn>
                <a:cxn ang="0">
                  <a:pos x="545" y="271"/>
                </a:cxn>
                <a:cxn ang="0">
                  <a:pos x="529" y="323"/>
                </a:cxn>
                <a:cxn ang="0">
                  <a:pos x="457" y="422"/>
                </a:cxn>
                <a:cxn ang="0">
                  <a:pos x="309" y="522"/>
                </a:cxn>
                <a:cxn ang="0">
                  <a:pos x="200" y="561"/>
                </a:cxn>
                <a:cxn ang="0">
                  <a:pos x="89" y="583"/>
                </a:cxn>
                <a:cxn ang="0">
                  <a:pos x="318" y="201"/>
                </a:cxn>
                <a:cxn ang="0">
                  <a:pos x="321" y="218"/>
                </a:cxn>
                <a:cxn ang="0">
                  <a:pos x="314" y="239"/>
                </a:cxn>
                <a:cxn ang="0">
                  <a:pos x="292" y="296"/>
                </a:cxn>
                <a:cxn ang="0">
                  <a:pos x="256" y="360"/>
                </a:cxn>
                <a:cxn ang="0">
                  <a:pos x="187" y="443"/>
                </a:cxn>
                <a:cxn ang="0">
                  <a:pos x="99" y="509"/>
                </a:cxn>
                <a:cxn ang="0">
                  <a:pos x="78" y="546"/>
                </a:cxn>
                <a:cxn ang="0">
                  <a:pos x="141" y="539"/>
                </a:cxn>
                <a:cxn ang="0">
                  <a:pos x="265" y="502"/>
                </a:cxn>
                <a:cxn ang="0">
                  <a:pos x="396" y="426"/>
                </a:cxn>
                <a:cxn ang="0">
                  <a:pos x="472" y="344"/>
                </a:cxn>
                <a:cxn ang="0">
                  <a:pos x="509" y="272"/>
                </a:cxn>
                <a:cxn ang="0">
                  <a:pos x="533" y="219"/>
                </a:cxn>
                <a:cxn ang="0">
                  <a:pos x="547" y="204"/>
                </a:cxn>
                <a:cxn ang="0">
                  <a:pos x="609" y="207"/>
                </a:cxn>
                <a:cxn ang="0">
                  <a:pos x="657" y="193"/>
                </a:cxn>
                <a:cxn ang="0">
                  <a:pos x="635" y="164"/>
                </a:cxn>
                <a:cxn ang="0">
                  <a:pos x="587" y="130"/>
                </a:cxn>
                <a:cxn ang="0">
                  <a:pos x="495" y="65"/>
                </a:cxn>
                <a:cxn ang="0">
                  <a:pos x="417" y="41"/>
                </a:cxn>
                <a:cxn ang="0">
                  <a:pos x="339" y="74"/>
                </a:cxn>
                <a:cxn ang="0">
                  <a:pos x="281" y="117"/>
                </a:cxn>
                <a:cxn ang="0">
                  <a:pos x="253" y="130"/>
                </a:cxn>
                <a:cxn ang="0">
                  <a:pos x="219" y="163"/>
                </a:cxn>
                <a:cxn ang="0">
                  <a:pos x="203" y="197"/>
                </a:cxn>
                <a:cxn ang="0">
                  <a:pos x="240" y="205"/>
                </a:cxn>
                <a:cxn ang="0">
                  <a:pos x="308" y="197"/>
                </a:cxn>
              </a:cxnLst>
              <a:rect l="0" t="0" r="r" b="b"/>
              <a:pathLst>
                <a:path w="695" h="583">
                  <a:moveTo>
                    <a:pt x="83" y="583"/>
                  </a:moveTo>
                  <a:lnTo>
                    <a:pt x="83" y="583"/>
                  </a:lnTo>
                  <a:lnTo>
                    <a:pt x="67" y="582"/>
                  </a:lnTo>
                  <a:lnTo>
                    <a:pt x="52" y="580"/>
                  </a:lnTo>
                  <a:lnTo>
                    <a:pt x="36" y="576"/>
                  </a:lnTo>
                  <a:lnTo>
                    <a:pt x="29" y="574"/>
                  </a:lnTo>
                  <a:lnTo>
                    <a:pt x="22" y="571"/>
                  </a:lnTo>
                  <a:lnTo>
                    <a:pt x="22" y="571"/>
                  </a:lnTo>
                  <a:lnTo>
                    <a:pt x="16" y="568"/>
                  </a:lnTo>
                  <a:lnTo>
                    <a:pt x="11" y="564"/>
                  </a:lnTo>
                  <a:lnTo>
                    <a:pt x="7" y="561"/>
                  </a:lnTo>
                  <a:lnTo>
                    <a:pt x="4" y="557"/>
                  </a:lnTo>
                  <a:lnTo>
                    <a:pt x="2" y="553"/>
                  </a:lnTo>
                  <a:lnTo>
                    <a:pt x="1" y="548"/>
                  </a:lnTo>
                  <a:lnTo>
                    <a:pt x="0" y="543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3" y="532"/>
                  </a:lnTo>
                  <a:lnTo>
                    <a:pt x="6" y="525"/>
                  </a:lnTo>
                  <a:lnTo>
                    <a:pt x="11" y="517"/>
                  </a:lnTo>
                  <a:lnTo>
                    <a:pt x="19" y="511"/>
                  </a:lnTo>
                  <a:lnTo>
                    <a:pt x="26" y="506"/>
                  </a:lnTo>
                  <a:lnTo>
                    <a:pt x="34" y="502"/>
                  </a:lnTo>
                  <a:lnTo>
                    <a:pt x="42" y="499"/>
                  </a:lnTo>
                  <a:lnTo>
                    <a:pt x="52" y="496"/>
                  </a:lnTo>
                  <a:lnTo>
                    <a:pt x="52" y="496"/>
                  </a:lnTo>
                  <a:lnTo>
                    <a:pt x="55" y="496"/>
                  </a:lnTo>
                  <a:lnTo>
                    <a:pt x="57" y="496"/>
                  </a:lnTo>
                  <a:lnTo>
                    <a:pt x="58" y="495"/>
                  </a:lnTo>
                  <a:lnTo>
                    <a:pt x="58" y="495"/>
                  </a:lnTo>
                  <a:lnTo>
                    <a:pt x="67" y="487"/>
                  </a:lnTo>
                  <a:lnTo>
                    <a:pt x="67" y="487"/>
                  </a:lnTo>
                  <a:lnTo>
                    <a:pt x="73" y="482"/>
                  </a:lnTo>
                  <a:lnTo>
                    <a:pt x="80" y="477"/>
                  </a:lnTo>
                  <a:lnTo>
                    <a:pt x="80" y="477"/>
                  </a:lnTo>
                  <a:lnTo>
                    <a:pt x="104" y="462"/>
                  </a:lnTo>
                  <a:lnTo>
                    <a:pt x="115" y="453"/>
                  </a:lnTo>
                  <a:lnTo>
                    <a:pt x="126" y="444"/>
                  </a:lnTo>
                  <a:lnTo>
                    <a:pt x="126" y="444"/>
                  </a:lnTo>
                  <a:lnTo>
                    <a:pt x="140" y="432"/>
                  </a:lnTo>
                  <a:lnTo>
                    <a:pt x="154" y="422"/>
                  </a:lnTo>
                  <a:lnTo>
                    <a:pt x="154" y="422"/>
                  </a:lnTo>
                  <a:lnTo>
                    <a:pt x="170" y="410"/>
                  </a:lnTo>
                  <a:lnTo>
                    <a:pt x="184" y="397"/>
                  </a:lnTo>
                  <a:lnTo>
                    <a:pt x="192" y="390"/>
                  </a:lnTo>
                  <a:lnTo>
                    <a:pt x="199" y="383"/>
                  </a:lnTo>
                  <a:lnTo>
                    <a:pt x="205" y="374"/>
                  </a:lnTo>
                  <a:lnTo>
                    <a:pt x="211" y="365"/>
                  </a:lnTo>
                  <a:lnTo>
                    <a:pt x="211" y="365"/>
                  </a:lnTo>
                  <a:lnTo>
                    <a:pt x="223" y="347"/>
                  </a:lnTo>
                  <a:lnTo>
                    <a:pt x="223" y="347"/>
                  </a:lnTo>
                  <a:lnTo>
                    <a:pt x="234" y="330"/>
                  </a:lnTo>
                  <a:lnTo>
                    <a:pt x="244" y="311"/>
                  </a:lnTo>
                  <a:lnTo>
                    <a:pt x="254" y="292"/>
                  </a:lnTo>
                  <a:lnTo>
                    <a:pt x="262" y="274"/>
                  </a:lnTo>
                  <a:lnTo>
                    <a:pt x="262" y="274"/>
                  </a:lnTo>
                  <a:lnTo>
                    <a:pt x="266" y="260"/>
                  </a:lnTo>
                  <a:lnTo>
                    <a:pt x="266" y="260"/>
                  </a:lnTo>
                  <a:lnTo>
                    <a:pt x="270" y="246"/>
                  </a:lnTo>
                  <a:lnTo>
                    <a:pt x="274" y="238"/>
                  </a:lnTo>
                  <a:lnTo>
                    <a:pt x="265" y="239"/>
                  </a:lnTo>
                  <a:lnTo>
                    <a:pt x="265" y="239"/>
                  </a:lnTo>
                  <a:lnTo>
                    <a:pt x="252" y="240"/>
                  </a:lnTo>
                  <a:lnTo>
                    <a:pt x="240" y="240"/>
                  </a:lnTo>
                  <a:lnTo>
                    <a:pt x="240" y="240"/>
                  </a:lnTo>
                  <a:lnTo>
                    <a:pt x="224" y="239"/>
                  </a:lnTo>
                  <a:lnTo>
                    <a:pt x="209" y="237"/>
                  </a:lnTo>
                  <a:lnTo>
                    <a:pt x="195" y="231"/>
                  </a:lnTo>
                  <a:lnTo>
                    <a:pt x="181" y="224"/>
                  </a:lnTo>
                  <a:lnTo>
                    <a:pt x="181" y="224"/>
                  </a:lnTo>
                  <a:lnTo>
                    <a:pt x="171" y="218"/>
                  </a:lnTo>
                  <a:lnTo>
                    <a:pt x="162" y="209"/>
                  </a:lnTo>
                  <a:lnTo>
                    <a:pt x="157" y="203"/>
                  </a:lnTo>
                  <a:lnTo>
                    <a:pt x="153" y="197"/>
                  </a:lnTo>
                  <a:lnTo>
                    <a:pt x="151" y="192"/>
                  </a:lnTo>
                  <a:lnTo>
                    <a:pt x="150" y="186"/>
                  </a:lnTo>
                  <a:lnTo>
                    <a:pt x="150" y="186"/>
                  </a:lnTo>
                  <a:lnTo>
                    <a:pt x="150" y="179"/>
                  </a:lnTo>
                  <a:lnTo>
                    <a:pt x="152" y="172"/>
                  </a:lnTo>
                  <a:lnTo>
                    <a:pt x="155" y="167"/>
                  </a:lnTo>
                  <a:lnTo>
                    <a:pt x="161" y="161"/>
                  </a:lnTo>
                  <a:lnTo>
                    <a:pt x="161" y="161"/>
                  </a:lnTo>
                  <a:lnTo>
                    <a:pt x="172" y="15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95" y="134"/>
                  </a:lnTo>
                  <a:lnTo>
                    <a:pt x="206" y="126"/>
                  </a:lnTo>
                  <a:lnTo>
                    <a:pt x="215" y="116"/>
                  </a:lnTo>
                  <a:lnTo>
                    <a:pt x="225" y="105"/>
                  </a:lnTo>
                  <a:lnTo>
                    <a:pt x="225" y="105"/>
                  </a:lnTo>
                  <a:lnTo>
                    <a:pt x="230" y="100"/>
                  </a:lnTo>
                  <a:lnTo>
                    <a:pt x="236" y="96"/>
                  </a:lnTo>
                  <a:lnTo>
                    <a:pt x="250" y="89"/>
                  </a:lnTo>
                  <a:lnTo>
                    <a:pt x="250" y="89"/>
                  </a:lnTo>
                  <a:lnTo>
                    <a:pt x="261" y="84"/>
                  </a:lnTo>
                  <a:lnTo>
                    <a:pt x="267" y="80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287" y="64"/>
                  </a:lnTo>
                  <a:lnTo>
                    <a:pt x="303" y="52"/>
                  </a:lnTo>
                  <a:lnTo>
                    <a:pt x="320" y="41"/>
                  </a:lnTo>
                  <a:lnTo>
                    <a:pt x="339" y="30"/>
                  </a:lnTo>
                  <a:lnTo>
                    <a:pt x="358" y="20"/>
                  </a:lnTo>
                  <a:lnTo>
                    <a:pt x="379" y="12"/>
                  </a:lnTo>
                  <a:lnTo>
                    <a:pt x="399" y="5"/>
                  </a:lnTo>
                  <a:lnTo>
                    <a:pt x="420" y="1"/>
                  </a:lnTo>
                  <a:lnTo>
                    <a:pt x="420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442" y="2"/>
                  </a:lnTo>
                  <a:lnTo>
                    <a:pt x="456" y="5"/>
                  </a:lnTo>
                  <a:lnTo>
                    <a:pt x="469" y="11"/>
                  </a:lnTo>
                  <a:lnTo>
                    <a:pt x="483" y="17"/>
                  </a:lnTo>
                  <a:lnTo>
                    <a:pt x="496" y="24"/>
                  </a:lnTo>
                  <a:lnTo>
                    <a:pt x="509" y="32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53" y="63"/>
                  </a:lnTo>
                  <a:lnTo>
                    <a:pt x="553" y="63"/>
                  </a:lnTo>
                  <a:lnTo>
                    <a:pt x="588" y="85"/>
                  </a:lnTo>
                  <a:lnTo>
                    <a:pt x="588" y="85"/>
                  </a:lnTo>
                  <a:lnTo>
                    <a:pt x="610" y="99"/>
                  </a:lnTo>
                  <a:lnTo>
                    <a:pt x="631" y="113"/>
                  </a:lnTo>
                  <a:lnTo>
                    <a:pt x="652" y="129"/>
                  </a:lnTo>
                  <a:lnTo>
                    <a:pt x="661" y="137"/>
                  </a:lnTo>
                  <a:lnTo>
                    <a:pt x="670" y="145"/>
                  </a:lnTo>
                  <a:lnTo>
                    <a:pt x="670" y="145"/>
                  </a:lnTo>
                  <a:lnTo>
                    <a:pt x="676" y="152"/>
                  </a:lnTo>
                  <a:lnTo>
                    <a:pt x="681" y="157"/>
                  </a:lnTo>
                  <a:lnTo>
                    <a:pt x="685" y="164"/>
                  </a:lnTo>
                  <a:lnTo>
                    <a:pt x="689" y="171"/>
                  </a:lnTo>
                  <a:lnTo>
                    <a:pt x="692" y="178"/>
                  </a:lnTo>
                  <a:lnTo>
                    <a:pt x="694" y="187"/>
                  </a:lnTo>
                  <a:lnTo>
                    <a:pt x="695" y="194"/>
                  </a:lnTo>
                  <a:lnTo>
                    <a:pt x="695" y="201"/>
                  </a:lnTo>
                  <a:lnTo>
                    <a:pt x="695" y="201"/>
                  </a:lnTo>
                  <a:lnTo>
                    <a:pt x="694" y="209"/>
                  </a:lnTo>
                  <a:lnTo>
                    <a:pt x="691" y="215"/>
                  </a:lnTo>
                  <a:lnTo>
                    <a:pt x="687" y="220"/>
                  </a:lnTo>
                  <a:lnTo>
                    <a:pt x="681" y="225"/>
                  </a:lnTo>
                  <a:lnTo>
                    <a:pt x="681" y="225"/>
                  </a:lnTo>
                  <a:lnTo>
                    <a:pt x="675" y="229"/>
                  </a:lnTo>
                  <a:lnTo>
                    <a:pt x="667" y="232"/>
                  </a:lnTo>
                  <a:lnTo>
                    <a:pt x="659" y="235"/>
                  </a:lnTo>
                  <a:lnTo>
                    <a:pt x="651" y="238"/>
                  </a:lnTo>
                  <a:lnTo>
                    <a:pt x="641" y="240"/>
                  </a:lnTo>
                  <a:lnTo>
                    <a:pt x="632" y="242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610" y="243"/>
                  </a:lnTo>
                  <a:lnTo>
                    <a:pt x="592" y="242"/>
                  </a:lnTo>
                  <a:lnTo>
                    <a:pt x="574" y="241"/>
                  </a:lnTo>
                  <a:lnTo>
                    <a:pt x="574" y="241"/>
                  </a:lnTo>
                  <a:lnTo>
                    <a:pt x="557" y="240"/>
                  </a:lnTo>
                  <a:lnTo>
                    <a:pt x="555" y="243"/>
                  </a:lnTo>
                  <a:lnTo>
                    <a:pt x="554" y="244"/>
                  </a:lnTo>
                  <a:lnTo>
                    <a:pt x="554" y="244"/>
                  </a:lnTo>
                  <a:lnTo>
                    <a:pt x="550" y="252"/>
                  </a:lnTo>
                  <a:lnTo>
                    <a:pt x="547" y="261"/>
                  </a:lnTo>
                  <a:lnTo>
                    <a:pt x="545" y="271"/>
                  </a:lnTo>
                  <a:lnTo>
                    <a:pt x="544" y="280"/>
                  </a:lnTo>
                  <a:lnTo>
                    <a:pt x="544" y="280"/>
                  </a:lnTo>
                  <a:lnTo>
                    <a:pt x="541" y="295"/>
                  </a:lnTo>
                  <a:lnTo>
                    <a:pt x="540" y="302"/>
                  </a:lnTo>
                  <a:lnTo>
                    <a:pt x="537" y="308"/>
                  </a:lnTo>
                  <a:lnTo>
                    <a:pt x="537" y="308"/>
                  </a:lnTo>
                  <a:lnTo>
                    <a:pt x="529" y="323"/>
                  </a:lnTo>
                  <a:lnTo>
                    <a:pt x="521" y="335"/>
                  </a:lnTo>
                  <a:lnTo>
                    <a:pt x="504" y="362"/>
                  </a:lnTo>
                  <a:lnTo>
                    <a:pt x="500" y="366"/>
                  </a:lnTo>
                  <a:lnTo>
                    <a:pt x="500" y="366"/>
                  </a:lnTo>
                  <a:lnTo>
                    <a:pt x="483" y="390"/>
                  </a:lnTo>
                  <a:lnTo>
                    <a:pt x="466" y="412"/>
                  </a:lnTo>
                  <a:lnTo>
                    <a:pt x="457" y="422"/>
                  </a:lnTo>
                  <a:lnTo>
                    <a:pt x="448" y="431"/>
                  </a:lnTo>
                  <a:lnTo>
                    <a:pt x="437" y="440"/>
                  </a:lnTo>
                  <a:lnTo>
                    <a:pt x="427" y="448"/>
                  </a:lnTo>
                  <a:lnTo>
                    <a:pt x="427" y="448"/>
                  </a:lnTo>
                  <a:lnTo>
                    <a:pt x="396" y="469"/>
                  </a:lnTo>
                  <a:lnTo>
                    <a:pt x="366" y="487"/>
                  </a:lnTo>
                  <a:lnTo>
                    <a:pt x="309" y="522"/>
                  </a:lnTo>
                  <a:lnTo>
                    <a:pt x="309" y="522"/>
                  </a:lnTo>
                  <a:lnTo>
                    <a:pt x="289" y="531"/>
                  </a:lnTo>
                  <a:lnTo>
                    <a:pt x="268" y="539"/>
                  </a:lnTo>
                  <a:lnTo>
                    <a:pt x="247" y="546"/>
                  </a:lnTo>
                  <a:lnTo>
                    <a:pt x="225" y="553"/>
                  </a:lnTo>
                  <a:lnTo>
                    <a:pt x="225" y="553"/>
                  </a:lnTo>
                  <a:lnTo>
                    <a:pt x="200" y="561"/>
                  </a:lnTo>
                  <a:lnTo>
                    <a:pt x="176" y="569"/>
                  </a:lnTo>
                  <a:lnTo>
                    <a:pt x="176" y="569"/>
                  </a:lnTo>
                  <a:lnTo>
                    <a:pt x="166" y="572"/>
                  </a:lnTo>
                  <a:lnTo>
                    <a:pt x="155" y="575"/>
                  </a:lnTo>
                  <a:lnTo>
                    <a:pt x="133" y="580"/>
                  </a:lnTo>
                  <a:lnTo>
                    <a:pt x="110" y="582"/>
                  </a:lnTo>
                  <a:lnTo>
                    <a:pt x="89" y="583"/>
                  </a:lnTo>
                  <a:lnTo>
                    <a:pt x="89" y="583"/>
                  </a:lnTo>
                  <a:lnTo>
                    <a:pt x="83" y="583"/>
                  </a:lnTo>
                  <a:lnTo>
                    <a:pt x="83" y="583"/>
                  </a:lnTo>
                  <a:close/>
                  <a:moveTo>
                    <a:pt x="308" y="197"/>
                  </a:moveTo>
                  <a:lnTo>
                    <a:pt x="308" y="197"/>
                  </a:lnTo>
                  <a:lnTo>
                    <a:pt x="313" y="198"/>
                  </a:lnTo>
                  <a:lnTo>
                    <a:pt x="318" y="201"/>
                  </a:lnTo>
                  <a:lnTo>
                    <a:pt x="318" y="201"/>
                  </a:lnTo>
                  <a:lnTo>
                    <a:pt x="319" y="203"/>
                  </a:lnTo>
                  <a:lnTo>
                    <a:pt x="321" y="207"/>
                  </a:lnTo>
                  <a:lnTo>
                    <a:pt x="321" y="211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1" y="218"/>
                  </a:lnTo>
                  <a:lnTo>
                    <a:pt x="321" y="218"/>
                  </a:lnTo>
                  <a:lnTo>
                    <a:pt x="322" y="221"/>
                  </a:lnTo>
                  <a:lnTo>
                    <a:pt x="322" y="225"/>
                  </a:lnTo>
                  <a:lnTo>
                    <a:pt x="321" y="229"/>
                  </a:lnTo>
                  <a:lnTo>
                    <a:pt x="317" y="234"/>
                  </a:lnTo>
                  <a:lnTo>
                    <a:pt x="317" y="234"/>
                  </a:lnTo>
                  <a:lnTo>
                    <a:pt x="314" y="239"/>
                  </a:lnTo>
                  <a:lnTo>
                    <a:pt x="312" y="243"/>
                  </a:lnTo>
                  <a:lnTo>
                    <a:pt x="307" y="254"/>
                  </a:lnTo>
                  <a:lnTo>
                    <a:pt x="301" y="269"/>
                  </a:lnTo>
                  <a:lnTo>
                    <a:pt x="296" y="285"/>
                  </a:lnTo>
                  <a:lnTo>
                    <a:pt x="296" y="285"/>
                  </a:lnTo>
                  <a:lnTo>
                    <a:pt x="292" y="296"/>
                  </a:lnTo>
                  <a:lnTo>
                    <a:pt x="292" y="296"/>
                  </a:lnTo>
                  <a:lnTo>
                    <a:pt x="289" y="304"/>
                  </a:lnTo>
                  <a:lnTo>
                    <a:pt x="285" y="311"/>
                  </a:lnTo>
                  <a:lnTo>
                    <a:pt x="276" y="327"/>
                  </a:lnTo>
                  <a:lnTo>
                    <a:pt x="276" y="327"/>
                  </a:lnTo>
                  <a:lnTo>
                    <a:pt x="271" y="334"/>
                  </a:lnTo>
                  <a:lnTo>
                    <a:pt x="271" y="334"/>
                  </a:lnTo>
                  <a:lnTo>
                    <a:pt x="256" y="360"/>
                  </a:lnTo>
                  <a:lnTo>
                    <a:pt x="256" y="360"/>
                  </a:lnTo>
                  <a:lnTo>
                    <a:pt x="246" y="376"/>
                  </a:lnTo>
                  <a:lnTo>
                    <a:pt x="235" y="392"/>
                  </a:lnTo>
                  <a:lnTo>
                    <a:pt x="224" y="408"/>
                  </a:lnTo>
                  <a:lnTo>
                    <a:pt x="210" y="422"/>
                  </a:lnTo>
                  <a:lnTo>
                    <a:pt x="210" y="422"/>
                  </a:lnTo>
                  <a:lnTo>
                    <a:pt x="187" y="443"/>
                  </a:lnTo>
                  <a:lnTo>
                    <a:pt x="166" y="461"/>
                  </a:lnTo>
                  <a:lnTo>
                    <a:pt x="144" y="478"/>
                  </a:lnTo>
                  <a:lnTo>
                    <a:pt x="123" y="493"/>
                  </a:lnTo>
                  <a:lnTo>
                    <a:pt x="123" y="493"/>
                  </a:lnTo>
                  <a:lnTo>
                    <a:pt x="112" y="501"/>
                  </a:lnTo>
                  <a:lnTo>
                    <a:pt x="99" y="509"/>
                  </a:lnTo>
                  <a:lnTo>
                    <a:pt x="99" y="509"/>
                  </a:lnTo>
                  <a:lnTo>
                    <a:pt x="82" y="523"/>
                  </a:lnTo>
                  <a:lnTo>
                    <a:pt x="72" y="529"/>
                  </a:lnTo>
                  <a:lnTo>
                    <a:pt x="62" y="534"/>
                  </a:lnTo>
                  <a:lnTo>
                    <a:pt x="45" y="542"/>
                  </a:lnTo>
                  <a:lnTo>
                    <a:pt x="64" y="545"/>
                  </a:lnTo>
                  <a:lnTo>
                    <a:pt x="64" y="545"/>
                  </a:lnTo>
                  <a:lnTo>
                    <a:pt x="78" y="546"/>
                  </a:lnTo>
                  <a:lnTo>
                    <a:pt x="80" y="546"/>
                  </a:lnTo>
                  <a:lnTo>
                    <a:pt x="80" y="546"/>
                  </a:lnTo>
                  <a:lnTo>
                    <a:pt x="97" y="545"/>
                  </a:lnTo>
                  <a:lnTo>
                    <a:pt x="115" y="542"/>
                  </a:lnTo>
                  <a:lnTo>
                    <a:pt x="115" y="542"/>
                  </a:lnTo>
                  <a:lnTo>
                    <a:pt x="127" y="541"/>
                  </a:lnTo>
                  <a:lnTo>
                    <a:pt x="141" y="539"/>
                  </a:lnTo>
                  <a:lnTo>
                    <a:pt x="141" y="539"/>
                  </a:lnTo>
                  <a:lnTo>
                    <a:pt x="158" y="538"/>
                  </a:lnTo>
                  <a:lnTo>
                    <a:pt x="177" y="534"/>
                  </a:lnTo>
                  <a:lnTo>
                    <a:pt x="197" y="529"/>
                  </a:lnTo>
                  <a:lnTo>
                    <a:pt x="219" y="522"/>
                  </a:lnTo>
                  <a:lnTo>
                    <a:pt x="241" y="512"/>
                  </a:lnTo>
                  <a:lnTo>
                    <a:pt x="265" y="502"/>
                  </a:lnTo>
                  <a:lnTo>
                    <a:pt x="290" y="489"/>
                  </a:lnTo>
                  <a:lnTo>
                    <a:pt x="317" y="476"/>
                  </a:lnTo>
                  <a:lnTo>
                    <a:pt x="317" y="476"/>
                  </a:lnTo>
                  <a:lnTo>
                    <a:pt x="338" y="465"/>
                  </a:lnTo>
                  <a:lnTo>
                    <a:pt x="357" y="452"/>
                  </a:lnTo>
                  <a:lnTo>
                    <a:pt x="377" y="440"/>
                  </a:lnTo>
                  <a:lnTo>
                    <a:pt x="396" y="426"/>
                  </a:lnTo>
                  <a:lnTo>
                    <a:pt x="414" y="412"/>
                  </a:lnTo>
                  <a:lnTo>
                    <a:pt x="431" y="395"/>
                  </a:lnTo>
                  <a:lnTo>
                    <a:pt x="447" y="379"/>
                  </a:lnTo>
                  <a:lnTo>
                    <a:pt x="461" y="360"/>
                  </a:lnTo>
                  <a:lnTo>
                    <a:pt x="461" y="360"/>
                  </a:lnTo>
                  <a:lnTo>
                    <a:pt x="472" y="344"/>
                  </a:lnTo>
                  <a:lnTo>
                    <a:pt x="472" y="344"/>
                  </a:lnTo>
                  <a:lnTo>
                    <a:pt x="484" y="328"/>
                  </a:lnTo>
                  <a:lnTo>
                    <a:pt x="495" y="310"/>
                  </a:lnTo>
                  <a:lnTo>
                    <a:pt x="500" y="301"/>
                  </a:lnTo>
                  <a:lnTo>
                    <a:pt x="504" y="291"/>
                  </a:lnTo>
                  <a:lnTo>
                    <a:pt x="507" y="282"/>
                  </a:lnTo>
                  <a:lnTo>
                    <a:pt x="509" y="272"/>
                  </a:lnTo>
                  <a:lnTo>
                    <a:pt x="509" y="272"/>
                  </a:lnTo>
                  <a:lnTo>
                    <a:pt x="511" y="258"/>
                  </a:lnTo>
                  <a:lnTo>
                    <a:pt x="513" y="247"/>
                  </a:lnTo>
                  <a:lnTo>
                    <a:pt x="517" y="237"/>
                  </a:lnTo>
                  <a:lnTo>
                    <a:pt x="523" y="225"/>
                  </a:lnTo>
                  <a:lnTo>
                    <a:pt x="523" y="225"/>
                  </a:lnTo>
                  <a:lnTo>
                    <a:pt x="527" y="221"/>
                  </a:lnTo>
                  <a:lnTo>
                    <a:pt x="533" y="219"/>
                  </a:lnTo>
                  <a:lnTo>
                    <a:pt x="535" y="218"/>
                  </a:lnTo>
                  <a:lnTo>
                    <a:pt x="536" y="215"/>
                  </a:lnTo>
                  <a:lnTo>
                    <a:pt x="536" y="215"/>
                  </a:lnTo>
                  <a:lnTo>
                    <a:pt x="537" y="212"/>
                  </a:lnTo>
                  <a:lnTo>
                    <a:pt x="540" y="207"/>
                  </a:lnTo>
                  <a:lnTo>
                    <a:pt x="544" y="204"/>
                  </a:lnTo>
                  <a:lnTo>
                    <a:pt x="547" y="204"/>
                  </a:lnTo>
                  <a:lnTo>
                    <a:pt x="551" y="203"/>
                  </a:lnTo>
                  <a:lnTo>
                    <a:pt x="551" y="203"/>
                  </a:lnTo>
                  <a:lnTo>
                    <a:pt x="575" y="205"/>
                  </a:lnTo>
                  <a:lnTo>
                    <a:pt x="575" y="205"/>
                  </a:lnTo>
                  <a:lnTo>
                    <a:pt x="592" y="206"/>
                  </a:lnTo>
                  <a:lnTo>
                    <a:pt x="609" y="207"/>
                  </a:lnTo>
                  <a:lnTo>
                    <a:pt x="609" y="207"/>
                  </a:lnTo>
                  <a:lnTo>
                    <a:pt x="622" y="206"/>
                  </a:lnTo>
                  <a:lnTo>
                    <a:pt x="632" y="205"/>
                  </a:lnTo>
                  <a:lnTo>
                    <a:pt x="642" y="203"/>
                  </a:lnTo>
                  <a:lnTo>
                    <a:pt x="652" y="200"/>
                  </a:lnTo>
                  <a:lnTo>
                    <a:pt x="652" y="200"/>
                  </a:lnTo>
                  <a:lnTo>
                    <a:pt x="656" y="197"/>
                  </a:lnTo>
                  <a:lnTo>
                    <a:pt x="657" y="193"/>
                  </a:lnTo>
                  <a:lnTo>
                    <a:pt x="657" y="193"/>
                  </a:lnTo>
                  <a:lnTo>
                    <a:pt x="657" y="190"/>
                  </a:lnTo>
                  <a:lnTo>
                    <a:pt x="657" y="187"/>
                  </a:lnTo>
                  <a:lnTo>
                    <a:pt x="652" y="181"/>
                  </a:lnTo>
                  <a:lnTo>
                    <a:pt x="645" y="172"/>
                  </a:lnTo>
                  <a:lnTo>
                    <a:pt x="635" y="164"/>
                  </a:lnTo>
                  <a:lnTo>
                    <a:pt x="635" y="164"/>
                  </a:lnTo>
                  <a:lnTo>
                    <a:pt x="628" y="157"/>
                  </a:lnTo>
                  <a:lnTo>
                    <a:pt x="628" y="157"/>
                  </a:lnTo>
                  <a:lnTo>
                    <a:pt x="620" y="148"/>
                  </a:lnTo>
                  <a:lnTo>
                    <a:pt x="611" y="142"/>
                  </a:lnTo>
                  <a:lnTo>
                    <a:pt x="602" y="137"/>
                  </a:lnTo>
                  <a:lnTo>
                    <a:pt x="593" y="132"/>
                  </a:lnTo>
                  <a:lnTo>
                    <a:pt x="587" y="130"/>
                  </a:lnTo>
                  <a:lnTo>
                    <a:pt x="587" y="130"/>
                  </a:lnTo>
                  <a:lnTo>
                    <a:pt x="574" y="122"/>
                  </a:lnTo>
                  <a:lnTo>
                    <a:pt x="562" y="113"/>
                  </a:lnTo>
                  <a:lnTo>
                    <a:pt x="535" y="93"/>
                  </a:lnTo>
                  <a:lnTo>
                    <a:pt x="535" y="93"/>
                  </a:lnTo>
                  <a:lnTo>
                    <a:pt x="509" y="75"/>
                  </a:lnTo>
                  <a:lnTo>
                    <a:pt x="495" y="65"/>
                  </a:lnTo>
                  <a:lnTo>
                    <a:pt x="482" y="57"/>
                  </a:lnTo>
                  <a:lnTo>
                    <a:pt x="468" y="50"/>
                  </a:lnTo>
                  <a:lnTo>
                    <a:pt x="454" y="45"/>
                  </a:lnTo>
                  <a:lnTo>
                    <a:pt x="439" y="42"/>
                  </a:lnTo>
                  <a:lnTo>
                    <a:pt x="425" y="41"/>
                  </a:lnTo>
                  <a:lnTo>
                    <a:pt x="425" y="41"/>
                  </a:lnTo>
                  <a:lnTo>
                    <a:pt x="417" y="41"/>
                  </a:lnTo>
                  <a:lnTo>
                    <a:pt x="408" y="42"/>
                  </a:lnTo>
                  <a:lnTo>
                    <a:pt x="400" y="45"/>
                  </a:lnTo>
                  <a:lnTo>
                    <a:pt x="392" y="47"/>
                  </a:lnTo>
                  <a:lnTo>
                    <a:pt x="392" y="47"/>
                  </a:lnTo>
                  <a:lnTo>
                    <a:pt x="367" y="59"/>
                  </a:lnTo>
                  <a:lnTo>
                    <a:pt x="352" y="67"/>
                  </a:lnTo>
                  <a:lnTo>
                    <a:pt x="339" y="74"/>
                  </a:lnTo>
                  <a:lnTo>
                    <a:pt x="325" y="82"/>
                  </a:lnTo>
                  <a:lnTo>
                    <a:pt x="312" y="92"/>
                  </a:lnTo>
                  <a:lnTo>
                    <a:pt x="298" y="103"/>
                  </a:lnTo>
                  <a:lnTo>
                    <a:pt x="286" y="114"/>
                  </a:lnTo>
                  <a:lnTo>
                    <a:pt x="286" y="114"/>
                  </a:lnTo>
                  <a:lnTo>
                    <a:pt x="283" y="116"/>
                  </a:lnTo>
                  <a:lnTo>
                    <a:pt x="281" y="117"/>
                  </a:lnTo>
                  <a:lnTo>
                    <a:pt x="275" y="119"/>
                  </a:lnTo>
                  <a:lnTo>
                    <a:pt x="275" y="119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61" y="124"/>
                  </a:lnTo>
                  <a:lnTo>
                    <a:pt x="257" y="127"/>
                  </a:lnTo>
                  <a:lnTo>
                    <a:pt x="253" y="130"/>
                  </a:lnTo>
                  <a:lnTo>
                    <a:pt x="246" y="137"/>
                  </a:lnTo>
                  <a:lnTo>
                    <a:pt x="246" y="137"/>
                  </a:lnTo>
                  <a:lnTo>
                    <a:pt x="238" y="145"/>
                  </a:lnTo>
                  <a:lnTo>
                    <a:pt x="238" y="145"/>
                  </a:lnTo>
                  <a:lnTo>
                    <a:pt x="231" y="152"/>
                  </a:lnTo>
                  <a:lnTo>
                    <a:pt x="231" y="152"/>
                  </a:lnTo>
                  <a:lnTo>
                    <a:pt x="219" y="163"/>
                  </a:lnTo>
                  <a:lnTo>
                    <a:pt x="208" y="173"/>
                  </a:lnTo>
                  <a:lnTo>
                    <a:pt x="204" y="178"/>
                  </a:lnTo>
                  <a:lnTo>
                    <a:pt x="202" y="184"/>
                  </a:lnTo>
                  <a:lnTo>
                    <a:pt x="201" y="189"/>
                  </a:lnTo>
                  <a:lnTo>
                    <a:pt x="201" y="194"/>
                  </a:lnTo>
                  <a:lnTo>
                    <a:pt x="201" y="194"/>
                  </a:lnTo>
                  <a:lnTo>
                    <a:pt x="203" y="197"/>
                  </a:lnTo>
                  <a:lnTo>
                    <a:pt x="205" y="199"/>
                  </a:lnTo>
                  <a:lnTo>
                    <a:pt x="208" y="201"/>
                  </a:lnTo>
                  <a:lnTo>
                    <a:pt x="212" y="203"/>
                  </a:lnTo>
                  <a:lnTo>
                    <a:pt x="223" y="205"/>
                  </a:lnTo>
                  <a:lnTo>
                    <a:pt x="237" y="206"/>
                  </a:lnTo>
                  <a:lnTo>
                    <a:pt x="240" y="205"/>
                  </a:lnTo>
                  <a:lnTo>
                    <a:pt x="240" y="205"/>
                  </a:lnTo>
                  <a:lnTo>
                    <a:pt x="251" y="205"/>
                  </a:lnTo>
                  <a:lnTo>
                    <a:pt x="261" y="204"/>
                  </a:lnTo>
                  <a:lnTo>
                    <a:pt x="281" y="201"/>
                  </a:lnTo>
                  <a:lnTo>
                    <a:pt x="281" y="201"/>
                  </a:lnTo>
                  <a:lnTo>
                    <a:pt x="306" y="197"/>
                  </a:lnTo>
                  <a:lnTo>
                    <a:pt x="306" y="197"/>
                  </a:lnTo>
                  <a:lnTo>
                    <a:pt x="308" y="197"/>
                  </a:lnTo>
                  <a:lnTo>
                    <a:pt x="308" y="19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316355" y="296545"/>
            <a:ext cx="2980055" cy="1352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听力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37185" y="1593215"/>
            <a:ext cx="6924040" cy="39979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/>
          </a:p>
        </p:txBody>
      </p:sp>
      <p:grpSp>
        <p:nvGrpSpPr>
          <p:cNvPr id="5" name="组合 4"/>
          <p:cNvGrpSpPr/>
          <p:nvPr/>
        </p:nvGrpSpPr>
        <p:grpSpPr>
          <a:xfrm>
            <a:off x="-11430" y="140970"/>
            <a:ext cx="1633220" cy="1597660"/>
            <a:chOff x="4427538" y="954088"/>
            <a:chExt cx="3333750" cy="3729038"/>
          </a:xfrm>
        </p:grpSpPr>
        <p:sp>
          <p:nvSpPr>
            <p:cNvPr id="7" name="Freeform 5"/>
            <p:cNvSpPr/>
            <p:nvPr/>
          </p:nvSpPr>
          <p:spPr bwMode="auto">
            <a:xfrm>
              <a:off x="4987140" y="1525647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7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565785" y="2129790"/>
            <a:ext cx="5530850" cy="38239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140" y="1905635"/>
            <a:ext cx="4782185" cy="296735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0870" y="1541145"/>
            <a:ext cx="7567930" cy="44672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1、一定要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坚持背单词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2、先看问题，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带着问题找答案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3、正确选项往往有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同义词替换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，要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找准关键词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4、根据题型以及分值分配，合理安排时间。段落匹配找准关键词，增加速度。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选词填空分值最低，可以放到最后。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56798" y="367724"/>
            <a:ext cx="882856" cy="789827"/>
            <a:chOff x="6208713" y="1243013"/>
            <a:chExt cx="706438" cy="620713"/>
          </a:xfrm>
          <a:solidFill>
            <a:schemeClr val="accent5">
              <a:lumMod val="50000"/>
            </a:schemeClr>
          </a:solidFill>
        </p:grpSpPr>
        <p:sp>
          <p:nvSpPr>
            <p:cNvPr id="4" name="Freeform 804"/>
            <p:cNvSpPr/>
            <p:nvPr/>
          </p:nvSpPr>
          <p:spPr bwMode="auto">
            <a:xfrm>
              <a:off x="6270626" y="1622425"/>
              <a:ext cx="26988" cy="68263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1" y="5"/>
                </a:cxn>
                <a:cxn ang="0">
                  <a:pos x="50" y="3"/>
                </a:cxn>
                <a:cxn ang="0">
                  <a:pos x="49" y="1"/>
                </a:cxn>
                <a:cxn ang="0">
                  <a:pos x="48" y="1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40" y="14"/>
                </a:cxn>
                <a:cxn ang="0">
                  <a:pos x="37" y="25"/>
                </a:cxn>
                <a:cxn ang="0">
                  <a:pos x="34" y="35"/>
                </a:cxn>
                <a:cxn ang="0">
                  <a:pos x="30" y="44"/>
                </a:cxn>
                <a:cxn ang="0">
                  <a:pos x="21" y="64"/>
                </a:cxn>
                <a:cxn ang="0">
                  <a:pos x="13" y="82"/>
                </a:cxn>
                <a:cxn ang="0">
                  <a:pos x="13" y="82"/>
                </a:cxn>
                <a:cxn ang="0">
                  <a:pos x="9" y="92"/>
                </a:cxn>
                <a:cxn ang="0">
                  <a:pos x="3" y="105"/>
                </a:cxn>
                <a:cxn ang="0">
                  <a:pos x="1" y="112"/>
                </a:cxn>
                <a:cxn ang="0">
                  <a:pos x="0" y="119"/>
                </a:cxn>
                <a:cxn ang="0">
                  <a:pos x="1" y="124"/>
                </a:cxn>
                <a:cxn ang="0">
                  <a:pos x="2" y="126"/>
                </a:cxn>
                <a:cxn ang="0">
                  <a:pos x="4" y="128"/>
                </a:cxn>
                <a:cxn ang="0">
                  <a:pos x="4" y="128"/>
                </a:cxn>
                <a:cxn ang="0">
                  <a:pos x="6" y="129"/>
                </a:cxn>
                <a:cxn ang="0">
                  <a:pos x="9" y="129"/>
                </a:cxn>
                <a:cxn ang="0">
                  <a:pos x="12" y="128"/>
                </a:cxn>
                <a:cxn ang="0">
                  <a:pos x="13" y="126"/>
                </a:cxn>
                <a:cxn ang="0">
                  <a:pos x="13" y="125"/>
                </a:cxn>
                <a:cxn ang="0">
                  <a:pos x="13" y="123"/>
                </a:cxn>
                <a:cxn ang="0">
                  <a:pos x="11" y="122"/>
                </a:cxn>
                <a:cxn ang="0">
                  <a:pos x="11" y="122"/>
                </a:cxn>
                <a:cxn ang="0">
                  <a:pos x="11" y="120"/>
                </a:cxn>
                <a:cxn ang="0">
                  <a:pos x="10" y="117"/>
                </a:cxn>
                <a:cxn ang="0">
                  <a:pos x="11" y="109"/>
                </a:cxn>
                <a:cxn ang="0">
                  <a:pos x="14" y="100"/>
                </a:cxn>
                <a:cxn ang="0">
                  <a:pos x="19" y="90"/>
                </a:cxn>
                <a:cxn ang="0">
                  <a:pos x="27" y="69"/>
                </a:cxn>
                <a:cxn ang="0">
                  <a:pos x="33" y="58"/>
                </a:cxn>
                <a:cxn ang="0">
                  <a:pos x="33" y="58"/>
                </a:cxn>
                <a:cxn ang="0">
                  <a:pos x="43" y="36"/>
                </a:cxn>
                <a:cxn ang="0">
                  <a:pos x="46" y="26"/>
                </a:cxn>
                <a:cxn ang="0">
                  <a:pos x="49" y="14"/>
                </a:cxn>
                <a:cxn ang="0">
                  <a:pos x="49" y="14"/>
                </a:cxn>
                <a:cxn ang="0">
                  <a:pos x="50" y="13"/>
                </a:cxn>
                <a:cxn ang="0">
                  <a:pos x="51" y="11"/>
                </a:cxn>
                <a:cxn ang="0">
                  <a:pos x="51" y="5"/>
                </a:cxn>
              </a:cxnLst>
              <a:rect l="0" t="0" r="r" b="b"/>
              <a:pathLst>
                <a:path w="51" h="129">
                  <a:moveTo>
                    <a:pt x="51" y="5"/>
                  </a:moveTo>
                  <a:lnTo>
                    <a:pt x="51" y="5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48" y="1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0" y="14"/>
                  </a:lnTo>
                  <a:lnTo>
                    <a:pt x="37" y="25"/>
                  </a:lnTo>
                  <a:lnTo>
                    <a:pt x="34" y="35"/>
                  </a:lnTo>
                  <a:lnTo>
                    <a:pt x="30" y="44"/>
                  </a:lnTo>
                  <a:lnTo>
                    <a:pt x="21" y="64"/>
                  </a:lnTo>
                  <a:lnTo>
                    <a:pt x="13" y="82"/>
                  </a:lnTo>
                  <a:lnTo>
                    <a:pt x="13" y="82"/>
                  </a:lnTo>
                  <a:lnTo>
                    <a:pt x="9" y="92"/>
                  </a:lnTo>
                  <a:lnTo>
                    <a:pt x="3" y="105"/>
                  </a:lnTo>
                  <a:lnTo>
                    <a:pt x="1" y="112"/>
                  </a:lnTo>
                  <a:lnTo>
                    <a:pt x="0" y="119"/>
                  </a:lnTo>
                  <a:lnTo>
                    <a:pt x="1" y="124"/>
                  </a:lnTo>
                  <a:lnTo>
                    <a:pt x="2" y="126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6" y="129"/>
                  </a:lnTo>
                  <a:lnTo>
                    <a:pt x="9" y="129"/>
                  </a:lnTo>
                  <a:lnTo>
                    <a:pt x="12" y="128"/>
                  </a:lnTo>
                  <a:lnTo>
                    <a:pt x="13" y="126"/>
                  </a:lnTo>
                  <a:lnTo>
                    <a:pt x="13" y="125"/>
                  </a:lnTo>
                  <a:lnTo>
                    <a:pt x="13" y="123"/>
                  </a:lnTo>
                  <a:lnTo>
                    <a:pt x="11" y="122"/>
                  </a:lnTo>
                  <a:lnTo>
                    <a:pt x="11" y="122"/>
                  </a:lnTo>
                  <a:lnTo>
                    <a:pt x="11" y="120"/>
                  </a:lnTo>
                  <a:lnTo>
                    <a:pt x="10" y="117"/>
                  </a:lnTo>
                  <a:lnTo>
                    <a:pt x="11" y="109"/>
                  </a:lnTo>
                  <a:lnTo>
                    <a:pt x="14" y="100"/>
                  </a:lnTo>
                  <a:lnTo>
                    <a:pt x="19" y="90"/>
                  </a:lnTo>
                  <a:lnTo>
                    <a:pt x="27" y="69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43" y="36"/>
                  </a:lnTo>
                  <a:lnTo>
                    <a:pt x="46" y="26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0" y="13"/>
                  </a:lnTo>
                  <a:lnTo>
                    <a:pt x="51" y="11"/>
                  </a:lnTo>
                  <a:lnTo>
                    <a:pt x="51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5" name="Freeform 805"/>
            <p:cNvSpPr/>
            <p:nvPr/>
          </p:nvSpPr>
          <p:spPr bwMode="auto">
            <a:xfrm>
              <a:off x="6315076" y="1671638"/>
              <a:ext cx="15875" cy="41275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0" y="3"/>
                </a:cxn>
                <a:cxn ang="0">
                  <a:pos x="7" y="38"/>
                </a:cxn>
                <a:cxn ang="0">
                  <a:pos x="2" y="56"/>
                </a:cxn>
                <a:cxn ang="0">
                  <a:pos x="1" y="65"/>
                </a:cxn>
                <a:cxn ang="0">
                  <a:pos x="0" y="74"/>
                </a:cxn>
                <a:cxn ang="0">
                  <a:pos x="0" y="74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3" y="78"/>
                </a:cxn>
                <a:cxn ang="0">
                  <a:pos x="5" y="78"/>
                </a:cxn>
                <a:cxn ang="0">
                  <a:pos x="6" y="78"/>
                </a:cxn>
                <a:cxn ang="0">
                  <a:pos x="8" y="77"/>
                </a:cxn>
                <a:cxn ang="0">
                  <a:pos x="9" y="76"/>
                </a:cxn>
                <a:cxn ang="0">
                  <a:pos x="9" y="74"/>
                </a:cxn>
                <a:cxn ang="0">
                  <a:pos x="9" y="74"/>
                </a:cxn>
                <a:cxn ang="0">
                  <a:pos x="10" y="65"/>
                </a:cxn>
                <a:cxn ang="0">
                  <a:pos x="11" y="57"/>
                </a:cxn>
                <a:cxn ang="0">
                  <a:pos x="16" y="39"/>
                </a:cxn>
                <a:cxn ang="0">
                  <a:pos x="29" y="6"/>
                </a:cxn>
                <a:cxn ang="0">
                  <a:pos x="29" y="6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1"/>
                </a:cxn>
                <a:cxn ang="0">
                  <a:pos x="21" y="2"/>
                </a:cxn>
                <a:cxn ang="0">
                  <a:pos x="20" y="3"/>
                </a:cxn>
                <a:cxn ang="0">
                  <a:pos x="20" y="3"/>
                </a:cxn>
              </a:cxnLst>
              <a:rect l="0" t="0" r="r" b="b"/>
              <a:pathLst>
                <a:path w="29" h="78">
                  <a:moveTo>
                    <a:pt x="20" y="3"/>
                  </a:moveTo>
                  <a:lnTo>
                    <a:pt x="20" y="3"/>
                  </a:lnTo>
                  <a:lnTo>
                    <a:pt x="7" y="38"/>
                  </a:lnTo>
                  <a:lnTo>
                    <a:pt x="2" y="56"/>
                  </a:lnTo>
                  <a:lnTo>
                    <a:pt x="1" y="65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3" y="78"/>
                  </a:lnTo>
                  <a:lnTo>
                    <a:pt x="5" y="78"/>
                  </a:lnTo>
                  <a:lnTo>
                    <a:pt x="6" y="78"/>
                  </a:lnTo>
                  <a:lnTo>
                    <a:pt x="8" y="77"/>
                  </a:lnTo>
                  <a:lnTo>
                    <a:pt x="9" y="76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0" y="65"/>
                  </a:lnTo>
                  <a:lnTo>
                    <a:pt x="11" y="57"/>
                  </a:lnTo>
                  <a:lnTo>
                    <a:pt x="16" y="39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1"/>
                  </a:lnTo>
                  <a:lnTo>
                    <a:pt x="21" y="2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" name="Freeform 806"/>
            <p:cNvSpPr/>
            <p:nvPr/>
          </p:nvSpPr>
          <p:spPr bwMode="auto">
            <a:xfrm>
              <a:off x="6359526" y="1677988"/>
              <a:ext cx="20638" cy="6985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0" y="33"/>
                </a:cxn>
                <a:cxn ang="0">
                  <a:pos x="11" y="63"/>
                </a:cxn>
                <a:cxn ang="0">
                  <a:pos x="6" y="79"/>
                </a:cxn>
                <a:cxn ang="0">
                  <a:pos x="3" y="94"/>
                </a:cxn>
                <a:cxn ang="0">
                  <a:pos x="1" y="110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7"/>
                </a:cxn>
                <a:cxn ang="0">
                  <a:pos x="1" y="128"/>
                </a:cxn>
                <a:cxn ang="0">
                  <a:pos x="3" y="129"/>
                </a:cxn>
                <a:cxn ang="0">
                  <a:pos x="4" y="130"/>
                </a:cxn>
                <a:cxn ang="0">
                  <a:pos x="6" y="129"/>
                </a:cxn>
                <a:cxn ang="0">
                  <a:pos x="7" y="128"/>
                </a:cxn>
                <a:cxn ang="0">
                  <a:pos x="9" y="127"/>
                </a:cxn>
                <a:cxn ang="0">
                  <a:pos x="9" y="125"/>
                </a:cxn>
                <a:cxn ang="0">
                  <a:pos x="9" y="125"/>
                </a:cxn>
                <a:cxn ang="0">
                  <a:pos x="10" y="110"/>
                </a:cxn>
                <a:cxn ang="0">
                  <a:pos x="12" y="94"/>
                </a:cxn>
                <a:cxn ang="0">
                  <a:pos x="16" y="80"/>
                </a:cxn>
                <a:cxn ang="0">
                  <a:pos x="20" y="64"/>
                </a:cxn>
                <a:cxn ang="0">
                  <a:pos x="30" y="35"/>
                </a:cxn>
                <a:cxn ang="0">
                  <a:pos x="40" y="6"/>
                </a:cxn>
                <a:cxn ang="0">
                  <a:pos x="40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30">
                  <a:moveTo>
                    <a:pt x="32" y="4"/>
                  </a:moveTo>
                  <a:lnTo>
                    <a:pt x="32" y="4"/>
                  </a:lnTo>
                  <a:lnTo>
                    <a:pt x="20" y="33"/>
                  </a:lnTo>
                  <a:lnTo>
                    <a:pt x="11" y="63"/>
                  </a:lnTo>
                  <a:lnTo>
                    <a:pt x="6" y="79"/>
                  </a:lnTo>
                  <a:lnTo>
                    <a:pt x="3" y="94"/>
                  </a:lnTo>
                  <a:lnTo>
                    <a:pt x="1" y="110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7"/>
                  </a:lnTo>
                  <a:lnTo>
                    <a:pt x="1" y="128"/>
                  </a:lnTo>
                  <a:lnTo>
                    <a:pt x="3" y="129"/>
                  </a:lnTo>
                  <a:lnTo>
                    <a:pt x="4" y="130"/>
                  </a:lnTo>
                  <a:lnTo>
                    <a:pt x="6" y="129"/>
                  </a:lnTo>
                  <a:lnTo>
                    <a:pt x="7" y="128"/>
                  </a:lnTo>
                  <a:lnTo>
                    <a:pt x="9" y="127"/>
                  </a:lnTo>
                  <a:lnTo>
                    <a:pt x="9" y="125"/>
                  </a:lnTo>
                  <a:lnTo>
                    <a:pt x="9" y="125"/>
                  </a:lnTo>
                  <a:lnTo>
                    <a:pt x="10" y="110"/>
                  </a:lnTo>
                  <a:lnTo>
                    <a:pt x="12" y="94"/>
                  </a:lnTo>
                  <a:lnTo>
                    <a:pt x="16" y="80"/>
                  </a:lnTo>
                  <a:lnTo>
                    <a:pt x="20" y="64"/>
                  </a:lnTo>
                  <a:lnTo>
                    <a:pt x="30" y="35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" name="Freeform 807"/>
            <p:cNvSpPr/>
            <p:nvPr/>
          </p:nvSpPr>
          <p:spPr bwMode="auto">
            <a:xfrm>
              <a:off x="6392863" y="1708150"/>
              <a:ext cx="20638" cy="55563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7" y="17"/>
                </a:cxn>
                <a:cxn ang="0">
                  <a:pos x="23" y="28"/>
                </a:cxn>
                <a:cxn ang="0">
                  <a:pos x="13" y="51"/>
                </a:cxn>
                <a:cxn ang="0">
                  <a:pos x="8" y="63"/>
                </a:cxn>
                <a:cxn ang="0">
                  <a:pos x="4" y="74"/>
                </a:cxn>
                <a:cxn ang="0">
                  <a:pos x="1" y="87"/>
                </a:cxn>
                <a:cxn ang="0">
                  <a:pos x="0" y="100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0" y="87"/>
                </a:cxn>
                <a:cxn ang="0">
                  <a:pos x="13" y="75"/>
                </a:cxn>
                <a:cxn ang="0">
                  <a:pos x="17" y="64"/>
                </a:cxn>
                <a:cxn ang="0">
                  <a:pos x="22" y="53"/>
                </a:cxn>
                <a:cxn ang="0">
                  <a:pos x="33" y="30"/>
                </a:cxn>
                <a:cxn ang="0">
                  <a:pos x="37" y="19"/>
                </a:cxn>
                <a:cxn ang="0">
                  <a:pos x="41" y="6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2"/>
                </a:cxn>
                <a:cxn ang="0">
                  <a:pos x="39" y="1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4" y="1"/>
                </a:cxn>
                <a:cxn ang="0">
                  <a:pos x="33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4">
                  <a:moveTo>
                    <a:pt x="32" y="4"/>
                  </a:moveTo>
                  <a:lnTo>
                    <a:pt x="32" y="4"/>
                  </a:lnTo>
                  <a:lnTo>
                    <a:pt x="27" y="17"/>
                  </a:lnTo>
                  <a:lnTo>
                    <a:pt x="23" y="28"/>
                  </a:lnTo>
                  <a:lnTo>
                    <a:pt x="13" y="51"/>
                  </a:lnTo>
                  <a:lnTo>
                    <a:pt x="8" y="63"/>
                  </a:lnTo>
                  <a:lnTo>
                    <a:pt x="4" y="74"/>
                  </a:lnTo>
                  <a:lnTo>
                    <a:pt x="1" y="8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0" y="87"/>
                  </a:lnTo>
                  <a:lnTo>
                    <a:pt x="13" y="75"/>
                  </a:lnTo>
                  <a:lnTo>
                    <a:pt x="17" y="64"/>
                  </a:lnTo>
                  <a:lnTo>
                    <a:pt x="22" y="53"/>
                  </a:lnTo>
                  <a:lnTo>
                    <a:pt x="33" y="30"/>
                  </a:lnTo>
                  <a:lnTo>
                    <a:pt x="37" y="19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2"/>
                  </a:lnTo>
                  <a:lnTo>
                    <a:pt x="39" y="1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8" name="Freeform 809"/>
            <p:cNvSpPr/>
            <p:nvPr/>
          </p:nvSpPr>
          <p:spPr bwMode="auto">
            <a:xfrm>
              <a:off x="6438900" y="1719263"/>
              <a:ext cx="31750" cy="65088"/>
            </a:xfrm>
            <a:custGeom>
              <a:avLst/>
              <a:gdLst/>
              <a:ahLst/>
              <a:cxnLst>
                <a:cxn ang="0">
                  <a:pos x="51" y="2"/>
                </a:cxn>
                <a:cxn ang="0">
                  <a:pos x="51" y="2"/>
                </a:cxn>
                <a:cxn ang="0">
                  <a:pos x="37" y="25"/>
                </a:cxn>
                <a:cxn ang="0">
                  <a:pos x="25" y="44"/>
                </a:cxn>
                <a:cxn ang="0">
                  <a:pos x="14" y="64"/>
                </a:cxn>
                <a:cxn ang="0">
                  <a:pos x="6" y="83"/>
                </a:cxn>
                <a:cxn ang="0">
                  <a:pos x="2" y="93"/>
                </a:cxn>
                <a:cxn ang="0">
                  <a:pos x="0" y="101"/>
                </a:cxn>
                <a:cxn ang="0">
                  <a:pos x="0" y="108"/>
                </a:cxn>
                <a:cxn ang="0">
                  <a:pos x="1" y="114"/>
                </a:cxn>
                <a:cxn ang="0">
                  <a:pos x="2" y="116"/>
                </a:cxn>
                <a:cxn ang="0">
                  <a:pos x="5" y="119"/>
                </a:cxn>
                <a:cxn ang="0">
                  <a:pos x="7" y="120"/>
                </a:cxn>
                <a:cxn ang="0">
                  <a:pos x="10" y="123"/>
                </a:cxn>
                <a:cxn ang="0">
                  <a:pos x="10" y="123"/>
                </a:cxn>
                <a:cxn ang="0">
                  <a:pos x="12" y="123"/>
                </a:cxn>
                <a:cxn ang="0">
                  <a:pos x="14" y="123"/>
                </a:cxn>
                <a:cxn ang="0">
                  <a:pos x="15" y="120"/>
                </a:cxn>
                <a:cxn ang="0">
                  <a:pos x="16" y="119"/>
                </a:cxn>
                <a:cxn ang="0">
                  <a:pos x="15" y="115"/>
                </a:cxn>
                <a:cxn ang="0">
                  <a:pos x="14" y="114"/>
                </a:cxn>
                <a:cxn ang="0">
                  <a:pos x="13" y="113"/>
                </a:cxn>
                <a:cxn ang="0">
                  <a:pos x="13" y="113"/>
                </a:cxn>
                <a:cxn ang="0">
                  <a:pos x="11" y="112"/>
                </a:cxn>
                <a:cxn ang="0">
                  <a:pos x="10" y="111"/>
                </a:cxn>
                <a:cxn ang="0">
                  <a:pos x="10" y="107"/>
                </a:cxn>
                <a:cxn ang="0">
                  <a:pos x="10" y="102"/>
                </a:cxn>
                <a:cxn ang="0">
                  <a:pos x="12" y="96"/>
                </a:cxn>
                <a:cxn ang="0">
                  <a:pos x="18" y="80"/>
                </a:cxn>
                <a:cxn ang="0">
                  <a:pos x="27" y="62"/>
                </a:cxn>
                <a:cxn ang="0">
                  <a:pos x="47" y="27"/>
                </a:cxn>
                <a:cxn ang="0">
                  <a:pos x="59" y="7"/>
                </a:cxn>
                <a:cxn ang="0">
                  <a:pos x="59" y="7"/>
                </a:cxn>
                <a:cxn ang="0">
                  <a:pos x="60" y="5"/>
                </a:cxn>
                <a:cxn ang="0">
                  <a:pos x="59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0"/>
                </a:cxn>
                <a:cxn ang="0">
                  <a:pos x="52" y="0"/>
                </a:cxn>
                <a:cxn ang="0">
                  <a:pos x="51" y="2"/>
                </a:cxn>
                <a:cxn ang="0">
                  <a:pos x="51" y="2"/>
                </a:cxn>
              </a:cxnLst>
              <a:rect l="0" t="0" r="r" b="b"/>
              <a:pathLst>
                <a:path w="60" h="123">
                  <a:moveTo>
                    <a:pt x="51" y="2"/>
                  </a:moveTo>
                  <a:lnTo>
                    <a:pt x="51" y="2"/>
                  </a:lnTo>
                  <a:lnTo>
                    <a:pt x="37" y="25"/>
                  </a:lnTo>
                  <a:lnTo>
                    <a:pt x="25" y="44"/>
                  </a:lnTo>
                  <a:lnTo>
                    <a:pt x="14" y="64"/>
                  </a:lnTo>
                  <a:lnTo>
                    <a:pt x="6" y="83"/>
                  </a:lnTo>
                  <a:lnTo>
                    <a:pt x="2" y="93"/>
                  </a:lnTo>
                  <a:lnTo>
                    <a:pt x="0" y="101"/>
                  </a:lnTo>
                  <a:lnTo>
                    <a:pt x="0" y="108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5" y="119"/>
                  </a:lnTo>
                  <a:lnTo>
                    <a:pt x="7" y="120"/>
                  </a:lnTo>
                  <a:lnTo>
                    <a:pt x="10" y="123"/>
                  </a:lnTo>
                  <a:lnTo>
                    <a:pt x="10" y="123"/>
                  </a:lnTo>
                  <a:lnTo>
                    <a:pt x="12" y="123"/>
                  </a:lnTo>
                  <a:lnTo>
                    <a:pt x="14" y="123"/>
                  </a:lnTo>
                  <a:lnTo>
                    <a:pt x="15" y="120"/>
                  </a:lnTo>
                  <a:lnTo>
                    <a:pt x="16" y="119"/>
                  </a:lnTo>
                  <a:lnTo>
                    <a:pt x="15" y="115"/>
                  </a:lnTo>
                  <a:lnTo>
                    <a:pt x="14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07"/>
                  </a:lnTo>
                  <a:lnTo>
                    <a:pt x="10" y="102"/>
                  </a:lnTo>
                  <a:lnTo>
                    <a:pt x="12" y="96"/>
                  </a:lnTo>
                  <a:lnTo>
                    <a:pt x="18" y="80"/>
                  </a:lnTo>
                  <a:lnTo>
                    <a:pt x="27" y="62"/>
                  </a:lnTo>
                  <a:lnTo>
                    <a:pt x="47" y="2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60" y="5"/>
                  </a:lnTo>
                  <a:lnTo>
                    <a:pt x="59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0"/>
                  </a:lnTo>
                  <a:lnTo>
                    <a:pt x="52" y="0"/>
                  </a:lnTo>
                  <a:lnTo>
                    <a:pt x="51" y="2"/>
                  </a:lnTo>
                  <a:lnTo>
                    <a:pt x="51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9" name="Freeform 810"/>
            <p:cNvSpPr/>
            <p:nvPr/>
          </p:nvSpPr>
          <p:spPr bwMode="auto">
            <a:xfrm>
              <a:off x="6478588" y="1731963"/>
              <a:ext cx="28575" cy="6508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5" y="1"/>
                </a:cxn>
                <a:cxn ang="0">
                  <a:pos x="40" y="8"/>
                </a:cxn>
                <a:cxn ang="0">
                  <a:pos x="34" y="14"/>
                </a:cxn>
                <a:cxn ang="0">
                  <a:pos x="25" y="26"/>
                </a:cxn>
                <a:cxn ang="0">
                  <a:pos x="16" y="41"/>
                </a:cxn>
                <a:cxn ang="0">
                  <a:pos x="10" y="55"/>
                </a:cxn>
                <a:cxn ang="0">
                  <a:pos x="6" y="71"/>
                </a:cxn>
                <a:cxn ang="0">
                  <a:pos x="3" y="87"/>
                </a:cxn>
                <a:cxn ang="0">
                  <a:pos x="1" y="103"/>
                </a:cxn>
                <a:cxn ang="0">
                  <a:pos x="0" y="119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1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2"/>
                </a:cxn>
                <a:cxn ang="0">
                  <a:pos x="9" y="121"/>
                </a:cxn>
                <a:cxn ang="0">
                  <a:pos x="9" y="119"/>
                </a:cxn>
                <a:cxn ang="0">
                  <a:pos x="9" y="119"/>
                </a:cxn>
                <a:cxn ang="0">
                  <a:pos x="10" y="104"/>
                </a:cxn>
                <a:cxn ang="0">
                  <a:pos x="12" y="88"/>
                </a:cxn>
                <a:cxn ang="0">
                  <a:pos x="15" y="74"/>
                </a:cxn>
                <a:cxn ang="0">
                  <a:pos x="19" y="59"/>
                </a:cxn>
                <a:cxn ang="0">
                  <a:pos x="25" y="45"/>
                </a:cxn>
                <a:cxn ang="0">
                  <a:pos x="33" y="31"/>
                </a:cxn>
                <a:cxn ang="0">
                  <a:pos x="41" y="19"/>
                </a:cxn>
                <a:cxn ang="0">
                  <a:pos x="53" y="9"/>
                </a:cxn>
                <a:cxn ang="0">
                  <a:pos x="53" y="9"/>
                </a:cxn>
                <a:cxn ang="0">
                  <a:pos x="54" y="7"/>
                </a:cxn>
                <a:cxn ang="0">
                  <a:pos x="54" y="6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0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5" y="1"/>
                </a:cxn>
              </a:cxnLst>
              <a:rect l="0" t="0" r="r" b="b"/>
              <a:pathLst>
                <a:path w="54" h="123">
                  <a:moveTo>
                    <a:pt x="45" y="1"/>
                  </a:moveTo>
                  <a:lnTo>
                    <a:pt x="45" y="1"/>
                  </a:lnTo>
                  <a:lnTo>
                    <a:pt x="40" y="8"/>
                  </a:lnTo>
                  <a:lnTo>
                    <a:pt x="34" y="14"/>
                  </a:lnTo>
                  <a:lnTo>
                    <a:pt x="25" y="26"/>
                  </a:lnTo>
                  <a:lnTo>
                    <a:pt x="16" y="41"/>
                  </a:lnTo>
                  <a:lnTo>
                    <a:pt x="10" y="55"/>
                  </a:lnTo>
                  <a:lnTo>
                    <a:pt x="6" y="71"/>
                  </a:lnTo>
                  <a:lnTo>
                    <a:pt x="3" y="87"/>
                  </a:lnTo>
                  <a:lnTo>
                    <a:pt x="1" y="10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119"/>
                  </a:lnTo>
                  <a:lnTo>
                    <a:pt x="10" y="104"/>
                  </a:lnTo>
                  <a:lnTo>
                    <a:pt x="12" y="88"/>
                  </a:lnTo>
                  <a:lnTo>
                    <a:pt x="15" y="74"/>
                  </a:lnTo>
                  <a:lnTo>
                    <a:pt x="19" y="59"/>
                  </a:lnTo>
                  <a:lnTo>
                    <a:pt x="25" y="45"/>
                  </a:lnTo>
                  <a:lnTo>
                    <a:pt x="33" y="31"/>
                  </a:lnTo>
                  <a:lnTo>
                    <a:pt x="41" y="19"/>
                  </a:lnTo>
                  <a:lnTo>
                    <a:pt x="53" y="9"/>
                  </a:lnTo>
                  <a:lnTo>
                    <a:pt x="53" y="9"/>
                  </a:lnTo>
                  <a:lnTo>
                    <a:pt x="54" y="7"/>
                  </a:lnTo>
                  <a:lnTo>
                    <a:pt x="54" y="6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0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5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0" name="Freeform 811"/>
            <p:cNvSpPr/>
            <p:nvPr/>
          </p:nvSpPr>
          <p:spPr bwMode="auto">
            <a:xfrm>
              <a:off x="6523038" y="1739900"/>
              <a:ext cx="25400" cy="61913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27" y="29"/>
                </a:cxn>
                <a:cxn ang="0">
                  <a:pos x="17" y="56"/>
                </a:cxn>
                <a:cxn ang="0">
                  <a:pos x="8" y="82"/>
                </a:cxn>
                <a:cxn ang="0">
                  <a:pos x="4" y="96"/>
                </a:cxn>
                <a:cxn ang="0">
                  <a:pos x="0" y="110"/>
                </a:cxn>
                <a:cxn ang="0">
                  <a:pos x="0" y="110"/>
                </a:cxn>
                <a:cxn ang="0">
                  <a:pos x="0" y="112"/>
                </a:cxn>
                <a:cxn ang="0">
                  <a:pos x="1" y="113"/>
                </a:cxn>
                <a:cxn ang="0">
                  <a:pos x="4" y="116"/>
                </a:cxn>
                <a:cxn ang="0">
                  <a:pos x="6" y="117"/>
                </a:cxn>
                <a:cxn ang="0">
                  <a:pos x="8" y="116"/>
                </a:cxn>
                <a:cxn ang="0">
                  <a:pos x="9" y="114"/>
                </a:cxn>
                <a:cxn ang="0">
                  <a:pos x="10" y="112"/>
                </a:cxn>
                <a:cxn ang="0">
                  <a:pos x="10" y="112"/>
                </a:cxn>
                <a:cxn ang="0">
                  <a:pos x="13" y="99"/>
                </a:cxn>
                <a:cxn ang="0">
                  <a:pos x="16" y="85"/>
                </a:cxn>
                <a:cxn ang="0">
                  <a:pos x="25" y="58"/>
                </a:cxn>
                <a:cxn ang="0">
                  <a:pos x="37" y="32"/>
                </a:cxn>
                <a:cxn ang="0">
                  <a:pos x="47" y="5"/>
                </a:cxn>
                <a:cxn ang="0">
                  <a:pos x="47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1"/>
                </a:cxn>
                <a:cxn ang="0">
                  <a:pos x="45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117">
                  <a:moveTo>
                    <a:pt x="39" y="3"/>
                  </a:moveTo>
                  <a:lnTo>
                    <a:pt x="39" y="3"/>
                  </a:lnTo>
                  <a:lnTo>
                    <a:pt x="27" y="29"/>
                  </a:lnTo>
                  <a:lnTo>
                    <a:pt x="17" y="56"/>
                  </a:lnTo>
                  <a:lnTo>
                    <a:pt x="8" y="82"/>
                  </a:lnTo>
                  <a:lnTo>
                    <a:pt x="4" y="96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1" y="113"/>
                  </a:lnTo>
                  <a:lnTo>
                    <a:pt x="4" y="116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3" y="99"/>
                  </a:lnTo>
                  <a:lnTo>
                    <a:pt x="16" y="85"/>
                  </a:lnTo>
                  <a:lnTo>
                    <a:pt x="25" y="58"/>
                  </a:lnTo>
                  <a:lnTo>
                    <a:pt x="37" y="32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1"/>
                  </a:lnTo>
                  <a:lnTo>
                    <a:pt x="45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1" name="Freeform 812"/>
            <p:cNvSpPr/>
            <p:nvPr/>
          </p:nvSpPr>
          <p:spPr bwMode="auto">
            <a:xfrm>
              <a:off x="6572250" y="1743075"/>
              <a:ext cx="28575" cy="61913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2" name="Freeform 813"/>
            <p:cNvSpPr/>
            <p:nvPr/>
          </p:nvSpPr>
          <p:spPr bwMode="auto">
            <a:xfrm>
              <a:off x="6629400" y="1741488"/>
              <a:ext cx="28575" cy="55563"/>
            </a:xfrm>
            <a:custGeom>
              <a:avLst/>
              <a:gdLst/>
              <a:ahLst/>
              <a:cxnLst>
                <a:cxn ang="0">
                  <a:pos x="44" y="3"/>
                </a:cxn>
                <a:cxn ang="0">
                  <a:pos x="44" y="3"/>
                </a:cxn>
                <a:cxn ang="0">
                  <a:pos x="39" y="14"/>
                </a:cxn>
                <a:cxn ang="0">
                  <a:pos x="35" y="26"/>
                </a:cxn>
                <a:cxn ang="0">
                  <a:pos x="35" y="26"/>
                </a:cxn>
                <a:cxn ang="0">
                  <a:pos x="34" y="32"/>
                </a:cxn>
                <a:cxn ang="0">
                  <a:pos x="33" y="38"/>
                </a:cxn>
                <a:cxn ang="0">
                  <a:pos x="32" y="44"/>
                </a:cxn>
                <a:cxn ang="0">
                  <a:pos x="31" y="48"/>
                </a:cxn>
                <a:cxn ang="0">
                  <a:pos x="30" y="50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2" y="61"/>
                </a:cxn>
                <a:cxn ang="0">
                  <a:pos x="15" y="73"/>
                </a:cxn>
                <a:cxn ang="0">
                  <a:pos x="9" y="86"/>
                </a:cxn>
                <a:cxn ang="0">
                  <a:pos x="5" y="91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4" y="105"/>
                </a:cxn>
                <a:cxn ang="0">
                  <a:pos x="6" y="104"/>
                </a:cxn>
                <a:cxn ang="0">
                  <a:pos x="7" y="103"/>
                </a:cxn>
                <a:cxn ang="0">
                  <a:pos x="7" y="103"/>
                </a:cxn>
                <a:cxn ang="0">
                  <a:pos x="14" y="94"/>
                </a:cxn>
                <a:cxn ang="0">
                  <a:pos x="21" y="84"/>
                </a:cxn>
                <a:cxn ang="0">
                  <a:pos x="31" y="63"/>
                </a:cxn>
                <a:cxn ang="0">
                  <a:pos x="31" y="63"/>
                </a:cxn>
                <a:cxn ang="0">
                  <a:pos x="34" y="60"/>
                </a:cxn>
                <a:cxn ang="0">
                  <a:pos x="37" y="57"/>
                </a:cxn>
                <a:cxn ang="0">
                  <a:pos x="39" y="54"/>
                </a:cxn>
                <a:cxn ang="0">
                  <a:pos x="40" y="50"/>
                </a:cxn>
                <a:cxn ang="0">
                  <a:pos x="40" y="50"/>
                </a:cxn>
                <a:cxn ang="0">
                  <a:pos x="42" y="38"/>
                </a:cxn>
                <a:cxn ang="0">
                  <a:pos x="44" y="28"/>
                </a:cxn>
                <a:cxn ang="0">
                  <a:pos x="48" y="18"/>
                </a:cxn>
                <a:cxn ang="0">
                  <a:pos x="53" y="7"/>
                </a:cxn>
                <a:cxn ang="0">
                  <a:pos x="53" y="7"/>
                </a:cxn>
                <a:cxn ang="0">
                  <a:pos x="53" y="5"/>
                </a:cxn>
                <a:cxn ang="0">
                  <a:pos x="53" y="4"/>
                </a:cxn>
                <a:cxn ang="0">
                  <a:pos x="51" y="1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3"/>
                </a:cxn>
                <a:cxn ang="0">
                  <a:pos x="44" y="3"/>
                </a:cxn>
              </a:cxnLst>
              <a:rect l="0" t="0" r="r" b="b"/>
              <a:pathLst>
                <a:path w="53" h="105">
                  <a:moveTo>
                    <a:pt x="44" y="3"/>
                  </a:moveTo>
                  <a:lnTo>
                    <a:pt x="44" y="3"/>
                  </a:lnTo>
                  <a:lnTo>
                    <a:pt x="39" y="14"/>
                  </a:lnTo>
                  <a:lnTo>
                    <a:pt x="35" y="26"/>
                  </a:lnTo>
                  <a:lnTo>
                    <a:pt x="35" y="26"/>
                  </a:lnTo>
                  <a:lnTo>
                    <a:pt x="34" y="32"/>
                  </a:lnTo>
                  <a:lnTo>
                    <a:pt x="33" y="38"/>
                  </a:lnTo>
                  <a:lnTo>
                    <a:pt x="32" y="44"/>
                  </a:lnTo>
                  <a:lnTo>
                    <a:pt x="31" y="48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2" y="61"/>
                  </a:lnTo>
                  <a:lnTo>
                    <a:pt x="15" y="73"/>
                  </a:lnTo>
                  <a:lnTo>
                    <a:pt x="9" y="86"/>
                  </a:lnTo>
                  <a:lnTo>
                    <a:pt x="5" y="91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4" y="105"/>
                  </a:lnTo>
                  <a:lnTo>
                    <a:pt x="6" y="104"/>
                  </a:lnTo>
                  <a:lnTo>
                    <a:pt x="7" y="103"/>
                  </a:lnTo>
                  <a:lnTo>
                    <a:pt x="7" y="103"/>
                  </a:lnTo>
                  <a:lnTo>
                    <a:pt x="14" y="94"/>
                  </a:lnTo>
                  <a:lnTo>
                    <a:pt x="21" y="84"/>
                  </a:lnTo>
                  <a:lnTo>
                    <a:pt x="31" y="63"/>
                  </a:lnTo>
                  <a:lnTo>
                    <a:pt x="31" y="63"/>
                  </a:lnTo>
                  <a:lnTo>
                    <a:pt x="34" y="60"/>
                  </a:lnTo>
                  <a:lnTo>
                    <a:pt x="37" y="57"/>
                  </a:lnTo>
                  <a:lnTo>
                    <a:pt x="39" y="54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2" y="38"/>
                  </a:lnTo>
                  <a:lnTo>
                    <a:pt x="44" y="28"/>
                  </a:lnTo>
                  <a:lnTo>
                    <a:pt x="48" y="18"/>
                  </a:lnTo>
                  <a:lnTo>
                    <a:pt x="53" y="7"/>
                  </a:lnTo>
                  <a:lnTo>
                    <a:pt x="53" y="7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3"/>
                  </a:lnTo>
                  <a:lnTo>
                    <a:pt x="44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3" name="Freeform 814"/>
            <p:cNvSpPr/>
            <p:nvPr/>
          </p:nvSpPr>
          <p:spPr bwMode="auto">
            <a:xfrm>
              <a:off x="6673850" y="1739900"/>
              <a:ext cx="20638" cy="53975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4" name="Freeform 815"/>
            <p:cNvSpPr/>
            <p:nvPr/>
          </p:nvSpPr>
          <p:spPr bwMode="auto">
            <a:xfrm>
              <a:off x="6811963" y="1671638"/>
              <a:ext cx="9525" cy="38100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58"/>
                </a:cxn>
                <a:cxn ang="0">
                  <a:pos x="10" y="51"/>
                </a:cxn>
                <a:cxn ang="0">
                  <a:pos x="9" y="44"/>
                </a:cxn>
                <a:cxn ang="0">
                  <a:pos x="10" y="33"/>
                </a:cxn>
                <a:cxn ang="0">
                  <a:pos x="10" y="33"/>
                </a:cxn>
                <a:cxn ang="0">
                  <a:pos x="11" y="5"/>
                </a:cxn>
                <a:cxn ang="0">
                  <a:pos x="11" y="5"/>
                </a:cxn>
                <a:cxn ang="0">
                  <a:pos x="11" y="3"/>
                </a:cxn>
                <a:cxn ang="0">
                  <a:pos x="10" y="1"/>
                </a:cxn>
                <a:cxn ang="0">
                  <a:pos x="8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1" y="20"/>
                </a:cxn>
                <a:cxn ang="0">
                  <a:pos x="0" y="40"/>
                </a:cxn>
                <a:cxn ang="0">
                  <a:pos x="0" y="50"/>
                </a:cxn>
                <a:cxn ang="0">
                  <a:pos x="2" y="59"/>
                </a:cxn>
                <a:cxn ang="0">
                  <a:pos x="3" y="63"/>
                </a:cxn>
                <a:cxn ang="0">
                  <a:pos x="5" y="66"/>
                </a:cxn>
                <a:cxn ang="0">
                  <a:pos x="7" y="69"/>
                </a:cxn>
                <a:cxn ang="0">
                  <a:pos x="11" y="72"/>
                </a:cxn>
                <a:cxn ang="0">
                  <a:pos x="11" y="72"/>
                </a:cxn>
                <a:cxn ang="0">
                  <a:pos x="13" y="72"/>
                </a:cxn>
                <a:cxn ang="0">
                  <a:pos x="15" y="72"/>
                </a:cxn>
                <a:cxn ang="0">
                  <a:pos x="17" y="70"/>
                </a:cxn>
                <a:cxn ang="0">
                  <a:pos x="17" y="68"/>
                </a:cxn>
                <a:cxn ang="0">
                  <a:pos x="17" y="62"/>
                </a:cxn>
                <a:cxn ang="0">
                  <a:pos x="17" y="62"/>
                </a:cxn>
                <a:cxn ang="0">
                  <a:pos x="17" y="59"/>
                </a:cxn>
                <a:cxn ang="0">
                  <a:pos x="15" y="58"/>
                </a:cxn>
                <a:cxn ang="0">
                  <a:pos x="13" y="57"/>
                </a:cxn>
                <a:cxn ang="0">
                  <a:pos x="11" y="58"/>
                </a:cxn>
                <a:cxn ang="0">
                  <a:pos x="11" y="58"/>
                </a:cxn>
              </a:cxnLst>
              <a:rect l="0" t="0" r="r" b="b"/>
              <a:pathLst>
                <a:path w="17" h="72">
                  <a:moveTo>
                    <a:pt x="11" y="58"/>
                  </a:moveTo>
                  <a:lnTo>
                    <a:pt x="11" y="58"/>
                  </a:lnTo>
                  <a:lnTo>
                    <a:pt x="10" y="51"/>
                  </a:lnTo>
                  <a:lnTo>
                    <a:pt x="9" y="44"/>
                  </a:lnTo>
                  <a:lnTo>
                    <a:pt x="10" y="33"/>
                  </a:lnTo>
                  <a:lnTo>
                    <a:pt x="10" y="33"/>
                  </a:lnTo>
                  <a:lnTo>
                    <a:pt x="11" y="5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20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3" y="63"/>
                  </a:lnTo>
                  <a:lnTo>
                    <a:pt x="5" y="66"/>
                  </a:lnTo>
                  <a:lnTo>
                    <a:pt x="7" y="69"/>
                  </a:lnTo>
                  <a:lnTo>
                    <a:pt x="11" y="72"/>
                  </a:lnTo>
                  <a:lnTo>
                    <a:pt x="11" y="72"/>
                  </a:lnTo>
                  <a:lnTo>
                    <a:pt x="13" y="72"/>
                  </a:lnTo>
                  <a:lnTo>
                    <a:pt x="15" y="72"/>
                  </a:lnTo>
                  <a:lnTo>
                    <a:pt x="17" y="70"/>
                  </a:lnTo>
                  <a:lnTo>
                    <a:pt x="17" y="68"/>
                  </a:lnTo>
                  <a:lnTo>
                    <a:pt x="17" y="62"/>
                  </a:lnTo>
                  <a:lnTo>
                    <a:pt x="17" y="62"/>
                  </a:lnTo>
                  <a:lnTo>
                    <a:pt x="17" y="59"/>
                  </a:lnTo>
                  <a:lnTo>
                    <a:pt x="15" y="58"/>
                  </a:lnTo>
                  <a:lnTo>
                    <a:pt x="13" y="57"/>
                  </a:lnTo>
                  <a:lnTo>
                    <a:pt x="11" y="58"/>
                  </a:lnTo>
                  <a:lnTo>
                    <a:pt x="11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5" name="Freeform 816"/>
            <p:cNvSpPr/>
            <p:nvPr/>
          </p:nvSpPr>
          <p:spPr bwMode="auto">
            <a:xfrm>
              <a:off x="6843713" y="1644650"/>
              <a:ext cx="22225" cy="55563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33" y="1"/>
                </a:cxn>
                <a:cxn ang="0">
                  <a:pos x="29" y="6"/>
                </a:cxn>
                <a:cxn ang="0">
                  <a:pos x="26" y="12"/>
                </a:cxn>
                <a:cxn ang="0">
                  <a:pos x="20" y="23"/>
                </a:cxn>
                <a:cxn ang="0">
                  <a:pos x="16" y="35"/>
                </a:cxn>
                <a:cxn ang="0">
                  <a:pos x="13" y="48"/>
                </a:cxn>
                <a:cxn ang="0">
                  <a:pos x="8" y="73"/>
                </a:cxn>
                <a:cxn ang="0">
                  <a:pos x="5" y="86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1" y="101"/>
                </a:cxn>
                <a:cxn ang="0">
                  <a:pos x="3" y="103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2"/>
                </a:cxn>
                <a:cxn ang="0">
                  <a:pos x="9" y="102"/>
                </a:cxn>
                <a:cxn ang="0">
                  <a:pos x="13" y="91"/>
                </a:cxn>
                <a:cxn ang="0">
                  <a:pos x="17" y="81"/>
                </a:cxn>
                <a:cxn ang="0">
                  <a:pos x="23" y="58"/>
                </a:cxn>
                <a:cxn ang="0">
                  <a:pos x="23" y="58"/>
                </a:cxn>
                <a:cxn ang="0">
                  <a:pos x="25" y="45"/>
                </a:cxn>
                <a:cxn ang="0">
                  <a:pos x="28" y="32"/>
                </a:cxn>
                <a:cxn ang="0">
                  <a:pos x="30" y="26"/>
                </a:cxn>
                <a:cxn ang="0">
                  <a:pos x="33" y="20"/>
                </a:cxn>
                <a:cxn ang="0">
                  <a:pos x="36" y="14"/>
                </a:cxn>
                <a:cxn ang="0">
                  <a:pos x="40" y="8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1" y="4"/>
                </a:cxn>
                <a:cxn ang="0">
                  <a:pos x="40" y="3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3" y="1"/>
                </a:cxn>
              </a:cxnLst>
              <a:rect l="0" t="0" r="r" b="b"/>
              <a:pathLst>
                <a:path w="41" h="104">
                  <a:moveTo>
                    <a:pt x="33" y="1"/>
                  </a:moveTo>
                  <a:lnTo>
                    <a:pt x="33" y="1"/>
                  </a:lnTo>
                  <a:lnTo>
                    <a:pt x="29" y="6"/>
                  </a:lnTo>
                  <a:lnTo>
                    <a:pt x="26" y="12"/>
                  </a:lnTo>
                  <a:lnTo>
                    <a:pt x="20" y="23"/>
                  </a:lnTo>
                  <a:lnTo>
                    <a:pt x="16" y="35"/>
                  </a:lnTo>
                  <a:lnTo>
                    <a:pt x="13" y="48"/>
                  </a:lnTo>
                  <a:lnTo>
                    <a:pt x="8" y="73"/>
                  </a:lnTo>
                  <a:lnTo>
                    <a:pt x="5" y="86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1" y="101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13" y="91"/>
                  </a:lnTo>
                  <a:lnTo>
                    <a:pt x="17" y="81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5" y="45"/>
                  </a:lnTo>
                  <a:lnTo>
                    <a:pt x="28" y="32"/>
                  </a:lnTo>
                  <a:lnTo>
                    <a:pt x="30" y="26"/>
                  </a:lnTo>
                  <a:lnTo>
                    <a:pt x="33" y="20"/>
                  </a:lnTo>
                  <a:lnTo>
                    <a:pt x="36" y="1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6" name="Freeform 817"/>
            <p:cNvSpPr/>
            <p:nvPr/>
          </p:nvSpPr>
          <p:spPr bwMode="auto">
            <a:xfrm>
              <a:off x="6719888" y="1743075"/>
              <a:ext cx="9525" cy="47625"/>
            </a:xfrm>
            <a:custGeom>
              <a:avLst/>
              <a:gdLst/>
              <a:ahLst/>
              <a:cxnLst>
                <a:cxn ang="0">
                  <a:pos x="16" y="4"/>
                </a:cxn>
                <a:cxn ang="0">
                  <a:pos x="16" y="4"/>
                </a:cxn>
                <a:cxn ang="0">
                  <a:pos x="16" y="2"/>
                </a:cxn>
                <a:cxn ang="0">
                  <a:pos x="15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10" y="0"/>
                </a:cxn>
                <a:cxn ang="0">
                  <a:pos x="8" y="1"/>
                </a:cxn>
                <a:cxn ang="0">
                  <a:pos x="7" y="2"/>
                </a:cxn>
                <a:cxn ang="0">
                  <a:pos x="7" y="4"/>
                </a:cxn>
                <a:cxn ang="0">
                  <a:pos x="7" y="4"/>
                </a:cxn>
                <a:cxn ang="0">
                  <a:pos x="8" y="25"/>
                </a:cxn>
                <a:cxn ang="0">
                  <a:pos x="8" y="44"/>
                </a:cxn>
                <a:cxn ang="0">
                  <a:pos x="8" y="55"/>
                </a:cxn>
                <a:cxn ang="0">
                  <a:pos x="7" y="65"/>
                </a:cxn>
                <a:cxn ang="0">
                  <a:pos x="4" y="74"/>
                </a:cxn>
                <a:cxn ang="0">
                  <a:pos x="0" y="84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8"/>
                </a:cxn>
                <a:cxn ang="0">
                  <a:pos x="3" y="91"/>
                </a:cxn>
                <a:cxn ang="0">
                  <a:pos x="4" y="91"/>
                </a:cxn>
                <a:cxn ang="0">
                  <a:pos x="7" y="91"/>
                </a:cxn>
                <a:cxn ang="0">
                  <a:pos x="8" y="91"/>
                </a:cxn>
                <a:cxn ang="0">
                  <a:pos x="9" y="89"/>
                </a:cxn>
                <a:cxn ang="0">
                  <a:pos x="9" y="89"/>
                </a:cxn>
                <a:cxn ang="0">
                  <a:pos x="13" y="79"/>
                </a:cxn>
                <a:cxn ang="0">
                  <a:pos x="15" y="68"/>
                </a:cxn>
                <a:cxn ang="0">
                  <a:pos x="17" y="58"/>
                </a:cxn>
                <a:cxn ang="0">
                  <a:pos x="17" y="48"/>
                </a:cxn>
                <a:cxn ang="0">
                  <a:pos x="17" y="26"/>
                </a:cxn>
                <a:cxn ang="0">
                  <a:pos x="16" y="4"/>
                </a:cxn>
                <a:cxn ang="0">
                  <a:pos x="16" y="4"/>
                </a:cxn>
              </a:cxnLst>
              <a:rect l="0" t="0" r="r" b="b"/>
              <a:pathLst>
                <a:path w="17" h="91">
                  <a:moveTo>
                    <a:pt x="16" y="4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4"/>
                  </a:lnTo>
                  <a:lnTo>
                    <a:pt x="8" y="25"/>
                  </a:lnTo>
                  <a:lnTo>
                    <a:pt x="8" y="44"/>
                  </a:lnTo>
                  <a:lnTo>
                    <a:pt x="8" y="55"/>
                  </a:lnTo>
                  <a:lnTo>
                    <a:pt x="7" y="65"/>
                  </a:lnTo>
                  <a:lnTo>
                    <a:pt x="4" y="7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8"/>
                  </a:lnTo>
                  <a:lnTo>
                    <a:pt x="3" y="91"/>
                  </a:lnTo>
                  <a:lnTo>
                    <a:pt x="4" y="91"/>
                  </a:lnTo>
                  <a:lnTo>
                    <a:pt x="7" y="91"/>
                  </a:lnTo>
                  <a:lnTo>
                    <a:pt x="8" y="91"/>
                  </a:lnTo>
                  <a:lnTo>
                    <a:pt x="9" y="89"/>
                  </a:lnTo>
                  <a:lnTo>
                    <a:pt x="9" y="89"/>
                  </a:lnTo>
                  <a:lnTo>
                    <a:pt x="13" y="79"/>
                  </a:lnTo>
                  <a:lnTo>
                    <a:pt x="15" y="68"/>
                  </a:lnTo>
                  <a:lnTo>
                    <a:pt x="17" y="58"/>
                  </a:lnTo>
                  <a:lnTo>
                    <a:pt x="17" y="48"/>
                  </a:lnTo>
                  <a:lnTo>
                    <a:pt x="17" y="2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17" name="Freeform 818"/>
            <p:cNvSpPr/>
            <p:nvPr/>
          </p:nvSpPr>
          <p:spPr bwMode="auto">
            <a:xfrm>
              <a:off x="6754813" y="1758950"/>
              <a:ext cx="12700" cy="49213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4" y="5"/>
                </a:cxn>
                <a:cxn ang="0">
                  <a:pos x="24" y="3"/>
                </a:cxn>
                <a:cxn ang="0">
                  <a:pos x="23" y="1"/>
                </a:cxn>
                <a:cxn ang="0">
                  <a:pos x="22" y="0"/>
                </a:cxn>
                <a:cxn ang="0">
                  <a:pos x="20" y="0"/>
                </a:cxn>
                <a:cxn ang="0">
                  <a:pos x="18" y="0"/>
                </a:cxn>
                <a:cxn ang="0">
                  <a:pos x="17" y="1"/>
                </a:cxn>
                <a:cxn ang="0">
                  <a:pos x="16" y="3"/>
                </a:cxn>
                <a:cxn ang="0">
                  <a:pos x="15" y="5"/>
                </a:cxn>
                <a:cxn ang="0">
                  <a:pos x="15" y="5"/>
                </a:cxn>
                <a:cxn ang="0">
                  <a:pos x="15" y="18"/>
                </a:cxn>
                <a:cxn ang="0">
                  <a:pos x="13" y="30"/>
                </a:cxn>
                <a:cxn ang="0">
                  <a:pos x="11" y="42"/>
                </a:cxn>
                <a:cxn ang="0">
                  <a:pos x="8" y="55"/>
                </a:cxn>
                <a:cxn ang="0">
                  <a:pos x="8" y="55"/>
                </a:cxn>
                <a:cxn ang="0">
                  <a:pos x="5" y="63"/>
                </a:cxn>
                <a:cxn ang="0">
                  <a:pos x="2" y="72"/>
                </a:cxn>
                <a:cxn ang="0">
                  <a:pos x="0" y="76"/>
                </a:cxn>
                <a:cxn ang="0">
                  <a:pos x="0" y="82"/>
                </a:cxn>
                <a:cxn ang="0">
                  <a:pos x="2" y="86"/>
                </a:cxn>
                <a:cxn ang="0">
                  <a:pos x="4" y="90"/>
                </a:cxn>
                <a:cxn ang="0">
                  <a:pos x="4" y="90"/>
                </a:cxn>
                <a:cxn ang="0">
                  <a:pos x="5" y="91"/>
                </a:cxn>
                <a:cxn ang="0">
                  <a:pos x="7" y="92"/>
                </a:cxn>
                <a:cxn ang="0">
                  <a:pos x="8" y="92"/>
                </a:cxn>
                <a:cxn ang="0">
                  <a:pos x="10" y="91"/>
                </a:cxn>
                <a:cxn ang="0">
                  <a:pos x="11" y="90"/>
                </a:cxn>
                <a:cxn ang="0">
                  <a:pos x="12" y="88"/>
                </a:cxn>
                <a:cxn ang="0">
                  <a:pos x="12" y="87"/>
                </a:cxn>
                <a:cxn ang="0">
                  <a:pos x="12" y="85"/>
                </a:cxn>
                <a:cxn ang="0">
                  <a:pos x="12" y="85"/>
                </a:cxn>
                <a:cxn ang="0">
                  <a:pos x="10" y="82"/>
                </a:cxn>
                <a:cxn ang="0">
                  <a:pos x="10" y="77"/>
                </a:cxn>
                <a:cxn ang="0">
                  <a:pos x="11" y="72"/>
                </a:cxn>
                <a:cxn ang="0">
                  <a:pos x="13" y="68"/>
                </a:cxn>
                <a:cxn ang="0">
                  <a:pos x="16" y="5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0" y="39"/>
                </a:cxn>
                <a:cxn ang="0">
                  <a:pos x="22" y="28"/>
                </a:cxn>
                <a:cxn ang="0">
                  <a:pos x="24" y="17"/>
                </a:cxn>
                <a:cxn ang="0">
                  <a:pos x="24" y="5"/>
                </a:cxn>
                <a:cxn ang="0">
                  <a:pos x="24" y="5"/>
                </a:cxn>
              </a:cxnLst>
              <a:rect l="0" t="0" r="r" b="b"/>
              <a:pathLst>
                <a:path w="24" h="92">
                  <a:moveTo>
                    <a:pt x="24" y="5"/>
                  </a:moveTo>
                  <a:lnTo>
                    <a:pt x="24" y="5"/>
                  </a:lnTo>
                  <a:lnTo>
                    <a:pt x="24" y="3"/>
                  </a:lnTo>
                  <a:lnTo>
                    <a:pt x="23" y="1"/>
                  </a:lnTo>
                  <a:lnTo>
                    <a:pt x="22" y="0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7" y="1"/>
                  </a:lnTo>
                  <a:lnTo>
                    <a:pt x="16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18"/>
                  </a:lnTo>
                  <a:lnTo>
                    <a:pt x="13" y="30"/>
                  </a:lnTo>
                  <a:lnTo>
                    <a:pt x="11" y="42"/>
                  </a:lnTo>
                  <a:lnTo>
                    <a:pt x="8" y="55"/>
                  </a:lnTo>
                  <a:lnTo>
                    <a:pt x="8" y="55"/>
                  </a:lnTo>
                  <a:lnTo>
                    <a:pt x="5" y="63"/>
                  </a:lnTo>
                  <a:lnTo>
                    <a:pt x="2" y="72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2" y="86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5" y="91"/>
                  </a:lnTo>
                  <a:lnTo>
                    <a:pt x="7" y="92"/>
                  </a:lnTo>
                  <a:lnTo>
                    <a:pt x="8" y="92"/>
                  </a:lnTo>
                  <a:lnTo>
                    <a:pt x="10" y="91"/>
                  </a:lnTo>
                  <a:lnTo>
                    <a:pt x="11" y="90"/>
                  </a:lnTo>
                  <a:lnTo>
                    <a:pt x="12" y="88"/>
                  </a:lnTo>
                  <a:lnTo>
                    <a:pt x="12" y="87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0" y="82"/>
                  </a:lnTo>
                  <a:lnTo>
                    <a:pt x="10" y="77"/>
                  </a:lnTo>
                  <a:lnTo>
                    <a:pt x="11" y="72"/>
                  </a:lnTo>
                  <a:lnTo>
                    <a:pt x="13" y="68"/>
                  </a:lnTo>
                  <a:lnTo>
                    <a:pt x="16" y="5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0" y="39"/>
                  </a:lnTo>
                  <a:lnTo>
                    <a:pt x="22" y="28"/>
                  </a:lnTo>
                  <a:lnTo>
                    <a:pt x="24" y="17"/>
                  </a:lnTo>
                  <a:lnTo>
                    <a:pt x="24" y="5"/>
                  </a:lnTo>
                  <a:lnTo>
                    <a:pt x="24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0" name="Freeform 821"/>
            <p:cNvSpPr/>
            <p:nvPr/>
          </p:nvSpPr>
          <p:spPr bwMode="auto">
            <a:xfrm>
              <a:off x="6418263" y="1346200"/>
              <a:ext cx="39688" cy="65088"/>
            </a:xfrm>
            <a:custGeom>
              <a:avLst/>
              <a:gdLst/>
              <a:ahLst/>
              <a:cxnLst>
                <a:cxn ang="0">
                  <a:pos x="63" y="3"/>
                </a:cxn>
                <a:cxn ang="0">
                  <a:pos x="63" y="3"/>
                </a:cxn>
                <a:cxn ang="0">
                  <a:pos x="61" y="12"/>
                </a:cxn>
                <a:cxn ang="0">
                  <a:pos x="59" y="19"/>
                </a:cxn>
                <a:cxn ang="0">
                  <a:pos x="52" y="33"/>
                </a:cxn>
                <a:cxn ang="0">
                  <a:pos x="43" y="48"/>
                </a:cxn>
                <a:cxn ang="0">
                  <a:pos x="33" y="61"/>
                </a:cxn>
                <a:cxn ang="0">
                  <a:pos x="24" y="75"/>
                </a:cxn>
                <a:cxn ang="0">
                  <a:pos x="15" y="88"/>
                </a:cxn>
                <a:cxn ang="0">
                  <a:pos x="6" y="102"/>
                </a:cxn>
                <a:cxn ang="0">
                  <a:pos x="3" y="110"/>
                </a:cxn>
                <a:cxn ang="0">
                  <a:pos x="0" y="117"/>
                </a:cxn>
                <a:cxn ang="0">
                  <a:pos x="0" y="117"/>
                </a:cxn>
                <a:cxn ang="0">
                  <a:pos x="0" y="119"/>
                </a:cxn>
                <a:cxn ang="0">
                  <a:pos x="0" y="121"/>
                </a:cxn>
                <a:cxn ang="0">
                  <a:pos x="2" y="122"/>
                </a:cxn>
                <a:cxn ang="0">
                  <a:pos x="3" y="123"/>
                </a:cxn>
                <a:cxn ang="0">
                  <a:pos x="5" y="123"/>
                </a:cxn>
                <a:cxn ang="0">
                  <a:pos x="6" y="123"/>
                </a:cxn>
                <a:cxn ang="0">
                  <a:pos x="8" y="121"/>
                </a:cxn>
                <a:cxn ang="0">
                  <a:pos x="10" y="120"/>
                </a:cxn>
                <a:cxn ang="0">
                  <a:pos x="10" y="120"/>
                </a:cxn>
                <a:cxn ang="0">
                  <a:pos x="13" y="112"/>
                </a:cxn>
                <a:cxn ang="0">
                  <a:pos x="16" y="105"/>
                </a:cxn>
                <a:cxn ang="0">
                  <a:pos x="24" y="90"/>
                </a:cxn>
                <a:cxn ang="0">
                  <a:pos x="33" y="77"/>
                </a:cxn>
                <a:cxn ang="0">
                  <a:pos x="43" y="63"/>
                </a:cxn>
                <a:cxn ang="0">
                  <a:pos x="52" y="50"/>
                </a:cxn>
                <a:cxn ang="0">
                  <a:pos x="61" y="36"/>
                </a:cxn>
                <a:cxn ang="0">
                  <a:pos x="67" y="22"/>
                </a:cxn>
                <a:cxn ang="0">
                  <a:pos x="70" y="14"/>
                </a:cxn>
                <a:cxn ang="0">
                  <a:pos x="73" y="6"/>
                </a:cxn>
                <a:cxn ang="0">
                  <a:pos x="73" y="6"/>
                </a:cxn>
                <a:cxn ang="0">
                  <a:pos x="73" y="4"/>
                </a:cxn>
                <a:cxn ang="0">
                  <a:pos x="71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67" y="0"/>
                </a:cxn>
                <a:cxn ang="0">
                  <a:pos x="65" y="0"/>
                </a:cxn>
                <a:cxn ang="0">
                  <a:pos x="64" y="1"/>
                </a:cxn>
                <a:cxn ang="0">
                  <a:pos x="63" y="3"/>
                </a:cxn>
                <a:cxn ang="0">
                  <a:pos x="63" y="3"/>
                </a:cxn>
              </a:cxnLst>
              <a:rect l="0" t="0" r="r" b="b"/>
              <a:pathLst>
                <a:path w="73" h="123">
                  <a:moveTo>
                    <a:pt x="63" y="3"/>
                  </a:moveTo>
                  <a:lnTo>
                    <a:pt x="63" y="3"/>
                  </a:lnTo>
                  <a:lnTo>
                    <a:pt x="61" y="12"/>
                  </a:lnTo>
                  <a:lnTo>
                    <a:pt x="59" y="19"/>
                  </a:lnTo>
                  <a:lnTo>
                    <a:pt x="52" y="33"/>
                  </a:lnTo>
                  <a:lnTo>
                    <a:pt x="43" y="48"/>
                  </a:lnTo>
                  <a:lnTo>
                    <a:pt x="33" y="61"/>
                  </a:lnTo>
                  <a:lnTo>
                    <a:pt x="24" y="75"/>
                  </a:lnTo>
                  <a:lnTo>
                    <a:pt x="15" y="88"/>
                  </a:lnTo>
                  <a:lnTo>
                    <a:pt x="6" y="102"/>
                  </a:lnTo>
                  <a:lnTo>
                    <a:pt x="3" y="110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2" y="122"/>
                  </a:lnTo>
                  <a:lnTo>
                    <a:pt x="3" y="123"/>
                  </a:lnTo>
                  <a:lnTo>
                    <a:pt x="5" y="123"/>
                  </a:lnTo>
                  <a:lnTo>
                    <a:pt x="6" y="123"/>
                  </a:lnTo>
                  <a:lnTo>
                    <a:pt x="8" y="121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3" y="112"/>
                  </a:lnTo>
                  <a:lnTo>
                    <a:pt x="16" y="105"/>
                  </a:lnTo>
                  <a:lnTo>
                    <a:pt x="24" y="90"/>
                  </a:lnTo>
                  <a:lnTo>
                    <a:pt x="33" y="77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1" y="36"/>
                  </a:lnTo>
                  <a:lnTo>
                    <a:pt x="67" y="22"/>
                  </a:lnTo>
                  <a:lnTo>
                    <a:pt x="70" y="1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4"/>
                  </a:lnTo>
                  <a:lnTo>
                    <a:pt x="71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0"/>
                  </a:lnTo>
                  <a:lnTo>
                    <a:pt x="64" y="1"/>
                  </a:lnTo>
                  <a:lnTo>
                    <a:pt x="63" y="3"/>
                  </a:lnTo>
                  <a:lnTo>
                    <a:pt x="63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1" name="Freeform 822"/>
            <p:cNvSpPr/>
            <p:nvPr/>
          </p:nvSpPr>
          <p:spPr bwMode="auto">
            <a:xfrm>
              <a:off x="6462713" y="1366838"/>
              <a:ext cx="34925" cy="50800"/>
            </a:xfrm>
            <a:custGeom>
              <a:avLst/>
              <a:gdLst/>
              <a:ahLst/>
              <a:cxnLst>
                <a:cxn ang="0">
                  <a:pos x="58" y="2"/>
                </a:cxn>
                <a:cxn ang="0">
                  <a:pos x="58" y="2"/>
                </a:cxn>
                <a:cxn ang="0">
                  <a:pos x="42" y="24"/>
                </a:cxn>
                <a:cxn ang="0">
                  <a:pos x="29" y="46"/>
                </a:cxn>
                <a:cxn ang="0">
                  <a:pos x="1" y="90"/>
                </a:cxn>
                <a:cxn ang="0">
                  <a:pos x="1" y="90"/>
                </a:cxn>
                <a:cxn ang="0">
                  <a:pos x="0" y="92"/>
                </a:cxn>
                <a:cxn ang="0">
                  <a:pos x="1" y="94"/>
                </a:cxn>
                <a:cxn ang="0">
                  <a:pos x="1" y="95"/>
                </a:cxn>
                <a:cxn ang="0">
                  <a:pos x="3" y="97"/>
                </a:cxn>
                <a:cxn ang="0">
                  <a:pos x="4" y="97"/>
                </a:cxn>
                <a:cxn ang="0">
                  <a:pos x="6" y="97"/>
                </a:cxn>
                <a:cxn ang="0">
                  <a:pos x="8" y="97"/>
                </a:cxn>
                <a:cxn ang="0">
                  <a:pos x="9" y="95"/>
                </a:cxn>
                <a:cxn ang="0">
                  <a:pos x="9" y="95"/>
                </a:cxn>
                <a:cxn ang="0">
                  <a:pos x="37" y="51"/>
                </a:cxn>
                <a:cxn ang="0">
                  <a:pos x="50" y="28"/>
                </a:cxn>
                <a:cxn ang="0">
                  <a:pos x="66" y="7"/>
                </a:cxn>
                <a:cxn ang="0">
                  <a:pos x="66" y="7"/>
                </a:cxn>
                <a:cxn ang="0">
                  <a:pos x="67" y="6"/>
                </a:cxn>
                <a:cxn ang="0">
                  <a:pos x="67" y="3"/>
                </a:cxn>
                <a:cxn ang="0">
                  <a:pos x="66" y="2"/>
                </a:cxn>
                <a:cxn ang="0">
                  <a:pos x="65" y="1"/>
                </a:cxn>
                <a:cxn ang="0">
                  <a:pos x="61" y="0"/>
                </a:cxn>
                <a:cxn ang="0">
                  <a:pos x="60" y="0"/>
                </a:cxn>
                <a:cxn ang="0">
                  <a:pos x="58" y="2"/>
                </a:cxn>
                <a:cxn ang="0">
                  <a:pos x="58" y="2"/>
                </a:cxn>
              </a:cxnLst>
              <a:rect l="0" t="0" r="r" b="b"/>
              <a:pathLst>
                <a:path w="67" h="97">
                  <a:moveTo>
                    <a:pt x="58" y="2"/>
                  </a:moveTo>
                  <a:lnTo>
                    <a:pt x="58" y="2"/>
                  </a:lnTo>
                  <a:lnTo>
                    <a:pt x="42" y="24"/>
                  </a:lnTo>
                  <a:lnTo>
                    <a:pt x="29" y="46"/>
                  </a:lnTo>
                  <a:lnTo>
                    <a:pt x="1" y="90"/>
                  </a:lnTo>
                  <a:lnTo>
                    <a:pt x="1" y="90"/>
                  </a:lnTo>
                  <a:lnTo>
                    <a:pt x="0" y="92"/>
                  </a:lnTo>
                  <a:lnTo>
                    <a:pt x="1" y="94"/>
                  </a:lnTo>
                  <a:lnTo>
                    <a:pt x="1" y="95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9" y="95"/>
                  </a:lnTo>
                  <a:lnTo>
                    <a:pt x="9" y="95"/>
                  </a:lnTo>
                  <a:lnTo>
                    <a:pt x="37" y="51"/>
                  </a:lnTo>
                  <a:lnTo>
                    <a:pt x="50" y="28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7" y="3"/>
                  </a:lnTo>
                  <a:lnTo>
                    <a:pt x="66" y="2"/>
                  </a:lnTo>
                  <a:lnTo>
                    <a:pt x="65" y="1"/>
                  </a:lnTo>
                  <a:lnTo>
                    <a:pt x="61" y="0"/>
                  </a:lnTo>
                  <a:lnTo>
                    <a:pt x="60" y="0"/>
                  </a:lnTo>
                  <a:lnTo>
                    <a:pt x="58" y="2"/>
                  </a:lnTo>
                  <a:lnTo>
                    <a:pt x="5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2" name="Freeform 823"/>
            <p:cNvSpPr/>
            <p:nvPr/>
          </p:nvSpPr>
          <p:spPr bwMode="auto">
            <a:xfrm>
              <a:off x="6569075" y="1604963"/>
              <a:ext cx="28575" cy="68263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3"/>
                </a:cxn>
                <a:cxn ang="0">
                  <a:pos x="43" y="10"/>
                </a:cxn>
                <a:cxn ang="0">
                  <a:pos x="40" y="16"/>
                </a:cxn>
                <a:cxn ang="0">
                  <a:pos x="32" y="29"/>
                </a:cxn>
                <a:cxn ang="0">
                  <a:pos x="25" y="41"/>
                </a:cxn>
                <a:cxn ang="0">
                  <a:pos x="22" y="47"/>
                </a:cxn>
                <a:cxn ang="0">
                  <a:pos x="20" y="53"/>
                </a:cxn>
                <a:cxn ang="0">
                  <a:pos x="20" y="53"/>
                </a:cxn>
                <a:cxn ang="0">
                  <a:pos x="14" y="71"/>
                </a:cxn>
                <a:cxn ang="0">
                  <a:pos x="9" y="89"/>
                </a:cxn>
                <a:cxn ang="0">
                  <a:pos x="3" y="106"/>
                </a:cxn>
                <a:cxn ang="0">
                  <a:pos x="1" y="11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1" y="127"/>
                </a:cxn>
                <a:cxn ang="0">
                  <a:pos x="2" y="128"/>
                </a:cxn>
                <a:cxn ang="0">
                  <a:pos x="3" y="129"/>
                </a:cxn>
                <a:cxn ang="0">
                  <a:pos x="5" y="129"/>
                </a:cxn>
                <a:cxn ang="0">
                  <a:pos x="6" y="129"/>
                </a:cxn>
                <a:cxn ang="0">
                  <a:pos x="9" y="128"/>
                </a:cxn>
                <a:cxn ang="0">
                  <a:pos x="10" y="127"/>
                </a:cxn>
                <a:cxn ang="0">
                  <a:pos x="10" y="125"/>
                </a:cxn>
                <a:cxn ang="0">
                  <a:pos x="10" y="125"/>
                </a:cxn>
                <a:cxn ang="0">
                  <a:pos x="12" y="108"/>
                </a:cxn>
                <a:cxn ang="0">
                  <a:pos x="16" y="93"/>
                </a:cxn>
                <a:cxn ang="0">
                  <a:pos x="21" y="78"/>
                </a:cxn>
                <a:cxn ang="0">
                  <a:pos x="28" y="64"/>
                </a:cxn>
                <a:cxn ang="0">
                  <a:pos x="42" y="35"/>
                </a:cxn>
                <a:cxn ang="0">
                  <a:pos x="49" y="20"/>
                </a:cxn>
                <a:cxn ang="0">
                  <a:pos x="54" y="6"/>
                </a:cxn>
                <a:cxn ang="0">
                  <a:pos x="54" y="6"/>
                </a:cxn>
                <a:cxn ang="0">
                  <a:pos x="54" y="4"/>
                </a:cxn>
                <a:cxn ang="0">
                  <a:pos x="54" y="2"/>
                </a:cxn>
                <a:cxn ang="0">
                  <a:pos x="53" y="1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8" y="1"/>
                </a:cxn>
                <a:cxn ang="0">
                  <a:pos x="46" y="2"/>
                </a:cxn>
                <a:cxn ang="0">
                  <a:pos x="45" y="3"/>
                </a:cxn>
                <a:cxn ang="0">
                  <a:pos x="45" y="3"/>
                </a:cxn>
              </a:cxnLst>
              <a:rect l="0" t="0" r="r" b="b"/>
              <a:pathLst>
                <a:path w="54" h="129">
                  <a:moveTo>
                    <a:pt x="45" y="3"/>
                  </a:moveTo>
                  <a:lnTo>
                    <a:pt x="45" y="3"/>
                  </a:lnTo>
                  <a:lnTo>
                    <a:pt x="43" y="10"/>
                  </a:lnTo>
                  <a:lnTo>
                    <a:pt x="40" y="16"/>
                  </a:lnTo>
                  <a:lnTo>
                    <a:pt x="32" y="29"/>
                  </a:lnTo>
                  <a:lnTo>
                    <a:pt x="25" y="41"/>
                  </a:lnTo>
                  <a:lnTo>
                    <a:pt x="22" y="47"/>
                  </a:lnTo>
                  <a:lnTo>
                    <a:pt x="20" y="53"/>
                  </a:lnTo>
                  <a:lnTo>
                    <a:pt x="20" y="53"/>
                  </a:lnTo>
                  <a:lnTo>
                    <a:pt x="14" y="71"/>
                  </a:lnTo>
                  <a:lnTo>
                    <a:pt x="9" y="89"/>
                  </a:lnTo>
                  <a:lnTo>
                    <a:pt x="3" y="106"/>
                  </a:lnTo>
                  <a:lnTo>
                    <a:pt x="1" y="11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1" y="127"/>
                  </a:lnTo>
                  <a:lnTo>
                    <a:pt x="2" y="128"/>
                  </a:lnTo>
                  <a:lnTo>
                    <a:pt x="3" y="129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9" y="128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10" y="125"/>
                  </a:lnTo>
                  <a:lnTo>
                    <a:pt x="12" y="108"/>
                  </a:lnTo>
                  <a:lnTo>
                    <a:pt x="16" y="93"/>
                  </a:lnTo>
                  <a:lnTo>
                    <a:pt x="21" y="78"/>
                  </a:lnTo>
                  <a:lnTo>
                    <a:pt x="28" y="64"/>
                  </a:lnTo>
                  <a:lnTo>
                    <a:pt x="42" y="35"/>
                  </a:lnTo>
                  <a:lnTo>
                    <a:pt x="49" y="2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3" y="1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8" y="1"/>
                  </a:lnTo>
                  <a:lnTo>
                    <a:pt x="46" y="2"/>
                  </a:lnTo>
                  <a:lnTo>
                    <a:pt x="45" y="3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3" name="Freeform 824"/>
            <p:cNvSpPr/>
            <p:nvPr/>
          </p:nvSpPr>
          <p:spPr bwMode="auto">
            <a:xfrm>
              <a:off x="6619875" y="1614488"/>
              <a:ext cx="25400" cy="44450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40" y="2"/>
                </a:cxn>
                <a:cxn ang="0">
                  <a:pos x="32" y="11"/>
                </a:cxn>
                <a:cxn ang="0">
                  <a:pos x="25" y="19"/>
                </a:cxn>
                <a:cxn ang="0">
                  <a:pos x="19" y="28"/>
                </a:cxn>
                <a:cxn ang="0">
                  <a:pos x="13" y="39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71"/>
                </a:cxn>
                <a:cxn ang="0">
                  <a:pos x="0" y="81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" y="85"/>
                </a:cxn>
                <a:cxn ang="0">
                  <a:pos x="3" y="86"/>
                </a:cxn>
                <a:cxn ang="0">
                  <a:pos x="5" y="86"/>
                </a:cxn>
                <a:cxn ang="0">
                  <a:pos x="6" y="86"/>
                </a:cxn>
                <a:cxn ang="0">
                  <a:pos x="9" y="85"/>
                </a:cxn>
                <a:cxn ang="0">
                  <a:pos x="10" y="83"/>
                </a:cxn>
                <a:cxn ang="0">
                  <a:pos x="10" y="81"/>
                </a:cxn>
                <a:cxn ang="0">
                  <a:pos x="10" y="81"/>
                </a:cxn>
                <a:cxn ang="0">
                  <a:pos x="11" y="71"/>
                </a:cxn>
                <a:cxn ang="0">
                  <a:pos x="14" y="61"/>
                </a:cxn>
                <a:cxn ang="0">
                  <a:pos x="17" y="51"/>
                </a:cxn>
                <a:cxn ang="0">
                  <a:pos x="22" y="42"/>
                </a:cxn>
                <a:cxn ang="0">
                  <a:pos x="27" y="33"/>
                </a:cxn>
                <a:cxn ang="0">
                  <a:pos x="33" y="24"/>
                </a:cxn>
                <a:cxn ang="0">
                  <a:pos x="40" y="16"/>
                </a:cxn>
                <a:cxn ang="0">
                  <a:pos x="47" y="9"/>
                </a:cxn>
                <a:cxn ang="0">
                  <a:pos x="47" y="9"/>
                </a:cxn>
                <a:cxn ang="0">
                  <a:pos x="48" y="8"/>
                </a:cxn>
                <a:cxn ang="0">
                  <a:pos x="48" y="5"/>
                </a:cxn>
                <a:cxn ang="0">
                  <a:pos x="47" y="3"/>
                </a:cxn>
                <a:cxn ang="0">
                  <a:pos x="46" y="2"/>
                </a:cxn>
                <a:cxn ang="0">
                  <a:pos x="45" y="1"/>
                </a:cxn>
                <a:cxn ang="0">
                  <a:pos x="43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48" h="86">
                  <a:moveTo>
                    <a:pt x="40" y="2"/>
                  </a:moveTo>
                  <a:lnTo>
                    <a:pt x="40" y="2"/>
                  </a:lnTo>
                  <a:lnTo>
                    <a:pt x="32" y="11"/>
                  </a:lnTo>
                  <a:lnTo>
                    <a:pt x="25" y="19"/>
                  </a:lnTo>
                  <a:lnTo>
                    <a:pt x="19" y="28"/>
                  </a:lnTo>
                  <a:lnTo>
                    <a:pt x="13" y="39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71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" y="85"/>
                  </a:lnTo>
                  <a:lnTo>
                    <a:pt x="3" y="86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9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10" y="81"/>
                  </a:lnTo>
                  <a:lnTo>
                    <a:pt x="11" y="71"/>
                  </a:lnTo>
                  <a:lnTo>
                    <a:pt x="14" y="61"/>
                  </a:lnTo>
                  <a:lnTo>
                    <a:pt x="17" y="51"/>
                  </a:lnTo>
                  <a:lnTo>
                    <a:pt x="22" y="42"/>
                  </a:lnTo>
                  <a:lnTo>
                    <a:pt x="27" y="33"/>
                  </a:lnTo>
                  <a:lnTo>
                    <a:pt x="33" y="24"/>
                  </a:lnTo>
                  <a:lnTo>
                    <a:pt x="40" y="16"/>
                  </a:lnTo>
                  <a:lnTo>
                    <a:pt x="47" y="9"/>
                  </a:lnTo>
                  <a:lnTo>
                    <a:pt x="47" y="9"/>
                  </a:lnTo>
                  <a:lnTo>
                    <a:pt x="48" y="8"/>
                  </a:lnTo>
                  <a:lnTo>
                    <a:pt x="48" y="5"/>
                  </a:lnTo>
                  <a:lnTo>
                    <a:pt x="47" y="3"/>
                  </a:lnTo>
                  <a:lnTo>
                    <a:pt x="46" y="2"/>
                  </a:lnTo>
                  <a:lnTo>
                    <a:pt x="45" y="1"/>
                  </a:lnTo>
                  <a:lnTo>
                    <a:pt x="43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4" name="Freeform 825"/>
            <p:cNvSpPr/>
            <p:nvPr/>
          </p:nvSpPr>
          <p:spPr bwMode="auto">
            <a:xfrm>
              <a:off x="6659563" y="1624013"/>
              <a:ext cx="28575" cy="46038"/>
            </a:xfrm>
            <a:custGeom>
              <a:avLst/>
              <a:gdLst/>
              <a:ahLst/>
              <a:cxnLst>
                <a:cxn ang="0">
                  <a:pos x="44" y="2"/>
                </a:cxn>
                <a:cxn ang="0">
                  <a:pos x="44" y="2"/>
                </a:cxn>
                <a:cxn ang="0">
                  <a:pos x="38" y="10"/>
                </a:cxn>
                <a:cxn ang="0">
                  <a:pos x="32" y="17"/>
                </a:cxn>
                <a:cxn ang="0">
                  <a:pos x="25" y="26"/>
                </a:cxn>
                <a:cxn ang="0">
                  <a:pos x="19" y="34"/>
                </a:cxn>
                <a:cxn ang="0">
                  <a:pos x="19" y="34"/>
                </a:cxn>
                <a:cxn ang="0">
                  <a:pos x="13" y="44"/>
                </a:cxn>
                <a:cxn ang="0">
                  <a:pos x="9" y="56"/>
                </a:cxn>
                <a:cxn ang="0">
                  <a:pos x="5" y="6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9"/>
                </a:cxn>
                <a:cxn ang="0">
                  <a:pos x="0" y="82"/>
                </a:cxn>
                <a:cxn ang="0">
                  <a:pos x="2" y="85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7" y="85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63"/>
                </a:cxn>
                <a:cxn ang="0">
                  <a:pos x="26" y="42"/>
                </a:cxn>
                <a:cxn ang="0">
                  <a:pos x="26" y="42"/>
                </a:cxn>
                <a:cxn ang="0">
                  <a:pos x="28" y="37"/>
                </a:cxn>
                <a:cxn ang="0">
                  <a:pos x="31" y="33"/>
                </a:cxn>
                <a:cxn ang="0">
                  <a:pos x="38" y="25"/>
                </a:cxn>
                <a:cxn ang="0">
                  <a:pos x="46" y="15"/>
                </a:cxn>
                <a:cxn ang="0">
                  <a:pos x="52" y="7"/>
                </a:cxn>
                <a:cxn ang="0">
                  <a:pos x="52" y="7"/>
                </a:cxn>
                <a:cxn ang="0">
                  <a:pos x="53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0" y="0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5" y="1"/>
                </a:cxn>
                <a:cxn ang="0">
                  <a:pos x="44" y="2"/>
                </a:cxn>
                <a:cxn ang="0">
                  <a:pos x="44" y="2"/>
                </a:cxn>
              </a:cxnLst>
              <a:rect l="0" t="0" r="r" b="b"/>
              <a:pathLst>
                <a:path w="53" h="85">
                  <a:moveTo>
                    <a:pt x="44" y="2"/>
                  </a:moveTo>
                  <a:lnTo>
                    <a:pt x="44" y="2"/>
                  </a:lnTo>
                  <a:lnTo>
                    <a:pt x="38" y="10"/>
                  </a:lnTo>
                  <a:lnTo>
                    <a:pt x="32" y="17"/>
                  </a:lnTo>
                  <a:lnTo>
                    <a:pt x="25" y="26"/>
                  </a:lnTo>
                  <a:lnTo>
                    <a:pt x="19" y="34"/>
                  </a:lnTo>
                  <a:lnTo>
                    <a:pt x="19" y="34"/>
                  </a:lnTo>
                  <a:lnTo>
                    <a:pt x="13" y="44"/>
                  </a:lnTo>
                  <a:lnTo>
                    <a:pt x="9" y="56"/>
                  </a:lnTo>
                  <a:lnTo>
                    <a:pt x="5" y="6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2" y="85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3"/>
                  </a:lnTo>
                  <a:lnTo>
                    <a:pt x="8" y="83"/>
                  </a:lnTo>
                  <a:lnTo>
                    <a:pt x="16" y="63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8" y="37"/>
                  </a:lnTo>
                  <a:lnTo>
                    <a:pt x="31" y="33"/>
                  </a:lnTo>
                  <a:lnTo>
                    <a:pt x="38" y="25"/>
                  </a:lnTo>
                  <a:lnTo>
                    <a:pt x="46" y="15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0" y="0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5" y="1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5" name="Freeform 826"/>
            <p:cNvSpPr/>
            <p:nvPr/>
          </p:nvSpPr>
          <p:spPr bwMode="auto">
            <a:xfrm>
              <a:off x="6746875" y="1463675"/>
              <a:ext cx="23813" cy="41275"/>
            </a:xfrm>
            <a:custGeom>
              <a:avLst/>
              <a:gdLst/>
              <a:ahLst/>
              <a:cxnLst>
                <a:cxn ang="0">
                  <a:pos x="39" y="1"/>
                </a:cxn>
                <a:cxn ang="0">
                  <a:pos x="39" y="1"/>
                </a:cxn>
                <a:cxn ang="0">
                  <a:pos x="32" y="10"/>
                </a:cxn>
                <a:cxn ang="0">
                  <a:pos x="27" y="18"/>
                </a:cxn>
                <a:cxn ang="0">
                  <a:pos x="22" y="27"/>
                </a:cxn>
                <a:cxn ang="0">
                  <a:pos x="18" y="35"/>
                </a:cxn>
                <a:cxn ang="0">
                  <a:pos x="9" y="54"/>
                </a:cxn>
                <a:cxn ang="0">
                  <a:pos x="5" y="63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74"/>
                </a:cxn>
                <a:cxn ang="0">
                  <a:pos x="0" y="76"/>
                </a:cxn>
                <a:cxn ang="0">
                  <a:pos x="1" y="78"/>
                </a:cxn>
                <a:cxn ang="0">
                  <a:pos x="2" y="79"/>
                </a:cxn>
                <a:cxn ang="0">
                  <a:pos x="3" y="79"/>
                </a:cxn>
                <a:cxn ang="0">
                  <a:pos x="5" y="79"/>
                </a:cxn>
                <a:cxn ang="0">
                  <a:pos x="7" y="79"/>
                </a:cxn>
                <a:cxn ang="0">
                  <a:pos x="8" y="77"/>
                </a:cxn>
                <a:cxn ang="0">
                  <a:pos x="8" y="77"/>
                </a:cxn>
                <a:cxn ang="0">
                  <a:pos x="13" y="68"/>
                </a:cxn>
                <a:cxn ang="0">
                  <a:pos x="18" y="59"/>
                </a:cxn>
                <a:cxn ang="0">
                  <a:pos x="26" y="42"/>
                </a:cxn>
                <a:cxn ang="0">
                  <a:pos x="30" y="32"/>
                </a:cxn>
                <a:cxn ang="0">
                  <a:pos x="34" y="24"/>
                </a:cxn>
                <a:cxn ang="0">
                  <a:pos x="39" y="16"/>
                </a:cxn>
                <a:cxn ang="0">
                  <a:pos x="45" y="8"/>
                </a:cxn>
                <a:cxn ang="0">
                  <a:pos x="45" y="8"/>
                </a:cxn>
                <a:cxn ang="0">
                  <a:pos x="46" y="6"/>
                </a:cxn>
                <a:cxn ang="0">
                  <a:pos x="46" y="4"/>
                </a:cxn>
                <a:cxn ang="0">
                  <a:pos x="46" y="3"/>
                </a:cxn>
                <a:cxn ang="0">
                  <a:pos x="45" y="1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0" y="0"/>
                </a:cxn>
                <a:cxn ang="0">
                  <a:pos x="39" y="1"/>
                </a:cxn>
                <a:cxn ang="0">
                  <a:pos x="39" y="1"/>
                </a:cxn>
              </a:cxnLst>
              <a:rect l="0" t="0" r="r" b="b"/>
              <a:pathLst>
                <a:path w="46" h="79">
                  <a:moveTo>
                    <a:pt x="39" y="1"/>
                  </a:moveTo>
                  <a:lnTo>
                    <a:pt x="39" y="1"/>
                  </a:lnTo>
                  <a:lnTo>
                    <a:pt x="32" y="10"/>
                  </a:lnTo>
                  <a:lnTo>
                    <a:pt x="27" y="18"/>
                  </a:lnTo>
                  <a:lnTo>
                    <a:pt x="22" y="27"/>
                  </a:lnTo>
                  <a:lnTo>
                    <a:pt x="18" y="35"/>
                  </a:lnTo>
                  <a:lnTo>
                    <a:pt x="9" y="54"/>
                  </a:lnTo>
                  <a:lnTo>
                    <a:pt x="5" y="63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13" y="68"/>
                  </a:lnTo>
                  <a:lnTo>
                    <a:pt x="18" y="59"/>
                  </a:lnTo>
                  <a:lnTo>
                    <a:pt x="26" y="42"/>
                  </a:lnTo>
                  <a:lnTo>
                    <a:pt x="30" y="32"/>
                  </a:lnTo>
                  <a:lnTo>
                    <a:pt x="34" y="24"/>
                  </a:lnTo>
                  <a:lnTo>
                    <a:pt x="39" y="16"/>
                  </a:lnTo>
                  <a:lnTo>
                    <a:pt x="45" y="8"/>
                  </a:lnTo>
                  <a:lnTo>
                    <a:pt x="45" y="8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5" y="1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9" y="1"/>
                  </a:lnTo>
                  <a:lnTo>
                    <a:pt x="39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6" name="Freeform 827"/>
            <p:cNvSpPr/>
            <p:nvPr/>
          </p:nvSpPr>
          <p:spPr bwMode="auto">
            <a:xfrm>
              <a:off x="6792913" y="1493838"/>
              <a:ext cx="9525" cy="7938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" y="8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4"/>
                </a:cxn>
                <a:cxn ang="0">
                  <a:pos x="3" y="16"/>
                </a:cxn>
                <a:cxn ang="0">
                  <a:pos x="5" y="16"/>
                </a:cxn>
                <a:cxn ang="0">
                  <a:pos x="7" y="16"/>
                </a:cxn>
                <a:cxn ang="0">
                  <a:pos x="8" y="14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5" y="6"/>
                </a:cxn>
                <a:cxn ang="0">
                  <a:pos x="16" y="5"/>
                </a:cxn>
                <a:cxn ang="0">
                  <a:pos x="15" y="3"/>
                </a:cxn>
                <a:cxn ang="0">
                  <a:pos x="14" y="1"/>
                </a:cxn>
                <a:cxn ang="0">
                  <a:pos x="13" y="0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6" h="16">
                  <a:moveTo>
                    <a:pt x="8" y="1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4"/>
                  </a:lnTo>
                  <a:lnTo>
                    <a:pt x="3" y="16"/>
                  </a:lnTo>
                  <a:lnTo>
                    <a:pt x="5" y="16"/>
                  </a:lnTo>
                  <a:lnTo>
                    <a:pt x="7" y="16"/>
                  </a:lnTo>
                  <a:lnTo>
                    <a:pt x="8" y="1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6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67" name="Freeform 828"/>
            <p:cNvSpPr>
              <a:spLocks noEditPoints="1"/>
            </p:cNvSpPr>
            <p:nvPr/>
          </p:nvSpPr>
          <p:spPr bwMode="auto">
            <a:xfrm>
              <a:off x="6208713" y="1243013"/>
              <a:ext cx="706438" cy="620713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1095" y="1131"/>
                </a:cxn>
                <a:cxn ang="0">
                  <a:pos x="938" y="1062"/>
                </a:cxn>
                <a:cxn ang="0">
                  <a:pos x="899" y="1051"/>
                </a:cxn>
                <a:cxn ang="0">
                  <a:pos x="728" y="1088"/>
                </a:cxn>
                <a:cxn ang="0">
                  <a:pos x="531" y="1080"/>
                </a:cxn>
                <a:cxn ang="0">
                  <a:pos x="322" y="1026"/>
                </a:cxn>
                <a:cxn ang="0">
                  <a:pos x="161" y="920"/>
                </a:cxn>
                <a:cxn ang="0">
                  <a:pos x="51" y="762"/>
                </a:cxn>
                <a:cxn ang="0">
                  <a:pos x="8" y="609"/>
                </a:cxn>
                <a:cxn ang="0">
                  <a:pos x="4" y="424"/>
                </a:cxn>
                <a:cxn ang="0">
                  <a:pos x="39" y="285"/>
                </a:cxn>
                <a:cxn ang="0">
                  <a:pos x="97" y="185"/>
                </a:cxn>
                <a:cxn ang="0">
                  <a:pos x="167" y="114"/>
                </a:cxn>
                <a:cxn ang="0">
                  <a:pos x="255" y="62"/>
                </a:cxn>
                <a:cxn ang="0">
                  <a:pos x="439" y="14"/>
                </a:cxn>
                <a:cxn ang="0">
                  <a:pos x="700" y="5"/>
                </a:cxn>
                <a:cxn ang="0">
                  <a:pos x="714" y="7"/>
                </a:cxn>
                <a:cxn ang="0">
                  <a:pos x="803" y="0"/>
                </a:cxn>
                <a:cxn ang="0">
                  <a:pos x="994" y="43"/>
                </a:cxn>
                <a:cxn ang="0">
                  <a:pos x="1175" y="156"/>
                </a:cxn>
                <a:cxn ang="0">
                  <a:pos x="1247" y="243"/>
                </a:cxn>
                <a:cxn ang="0">
                  <a:pos x="1289" y="328"/>
                </a:cxn>
                <a:cxn ang="0">
                  <a:pos x="1324" y="456"/>
                </a:cxn>
                <a:cxn ang="0">
                  <a:pos x="1336" y="593"/>
                </a:cxn>
                <a:cxn ang="0">
                  <a:pos x="1319" y="726"/>
                </a:cxn>
                <a:cxn ang="0">
                  <a:pos x="1266" y="842"/>
                </a:cxn>
                <a:cxn ang="0">
                  <a:pos x="1204" y="907"/>
                </a:cxn>
                <a:cxn ang="0">
                  <a:pos x="1205" y="990"/>
                </a:cxn>
                <a:cxn ang="0">
                  <a:pos x="1239" y="1150"/>
                </a:cxn>
                <a:cxn ang="0">
                  <a:pos x="1234" y="1167"/>
                </a:cxn>
                <a:cxn ang="0">
                  <a:pos x="912" y="999"/>
                </a:cxn>
                <a:cxn ang="0">
                  <a:pos x="967" y="1032"/>
                </a:cxn>
                <a:cxn ang="0">
                  <a:pos x="1119" y="1098"/>
                </a:cxn>
                <a:cxn ang="0">
                  <a:pos x="1181" y="1067"/>
                </a:cxn>
                <a:cxn ang="0">
                  <a:pos x="1156" y="912"/>
                </a:cxn>
                <a:cxn ang="0">
                  <a:pos x="1170" y="893"/>
                </a:cxn>
                <a:cxn ang="0">
                  <a:pos x="1193" y="864"/>
                </a:cxn>
                <a:cxn ang="0">
                  <a:pos x="1262" y="762"/>
                </a:cxn>
                <a:cxn ang="0">
                  <a:pos x="1294" y="636"/>
                </a:cxn>
                <a:cxn ang="0">
                  <a:pos x="1293" y="502"/>
                </a:cxn>
                <a:cxn ang="0">
                  <a:pos x="1265" y="373"/>
                </a:cxn>
                <a:cxn ang="0">
                  <a:pos x="1214" y="265"/>
                </a:cxn>
                <a:cxn ang="0">
                  <a:pos x="1124" y="168"/>
                </a:cxn>
                <a:cxn ang="0">
                  <a:pos x="962" y="75"/>
                </a:cxn>
                <a:cxn ang="0">
                  <a:pos x="786" y="39"/>
                </a:cxn>
                <a:cxn ang="0">
                  <a:pos x="705" y="49"/>
                </a:cxn>
                <a:cxn ang="0">
                  <a:pos x="686" y="45"/>
                </a:cxn>
                <a:cxn ang="0">
                  <a:pos x="459" y="52"/>
                </a:cxn>
                <a:cxn ang="0">
                  <a:pos x="295" y="89"/>
                </a:cxn>
                <a:cxn ang="0">
                  <a:pos x="184" y="153"/>
                </a:cxn>
                <a:cxn ang="0">
                  <a:pos x="109" y="238"/>
                </a:cxn>
                <a:cxn ang="0">
                  <a:pos x="62" y="340"/>
                </a:cxn>
                <a:cxn ang="0">
                  <a:pos x="40" y="448"/>
                </a:cxn>
                <a:cxn ang="0">
                  <a:pos x="55" y="647"/>
                </a:cxn>
                <a:cxn ang="0">
                  <a:pos x="121" y="805"/>
                </a:cxn>
                <a:cxn ang="0">
                  <a:pos x="251" y="941"/>
                </a:cxn>
                <a:cxn ang="0">
                  <a:pos x="434" y="1017"/>
                </a:cxn>
                <a:cxn ang="0">
                  <a:pos x="592" y="1043"/>
                </a:cxn>
                <a:cxn ang="0">
                  <a:pos x="736" y="1045"/>
                </a:cxn>
                <a:cxn ang="0">
                  <a:pos x="890" y="1012"/>
                </a:cxn>
                <a:cxn ang="0">
                  <a:pos x="900" y="1005"/>
                </a:cxn>
              </a:cxnLst>
              <a:rect l="0" t="0" r="r" b="b"/>
              <a:pathLst>
                <a:path w="1336" h="1175">
                  <a:moveTo>
                    <a:pt x="1214" y="1175"/>
                  </a:moveTo>
                  <a:lnTo>
                    <a:pt x="1214" y="1175"/>
                  </a:lnTo>
                  <a:lnTo>
                    <a:pt x="1210" y="1175"/>
                  </a:lnTo>
                  <a:lnTo>
                    <a:pt x="1209" y="1175"/>
                  </a:lnTo>
                  <a:lnTo>
                    <a:pt x="1208" y="1175"/>
                  </a:lnTo>
                  <a:lnTo>
                    <a:pt x="1208" y="1175"/>
                  </a:lnTo>
                  <a:lnTo>
                    <a:pt x="1202" y="1174"/>
                  </a:lnTo>
                  <a:lnTo>
                    <a:pt x="1198" y="1173"/>
                  </a:lnTo>
                  <a:lnTo>
                    <a:pt x="1198" y="1173"/>
                  </a:lnTo>
                  <a:lnTo>
                    <a:pt x="1172" y="1162"/>
                  </a:lnTo>
                  <a:lnTo>
                    <a:pt x="1147" y="1152"/>
                  </a:lnTo>
                  <a:lnTo>
                    <a:pt x="1095" y="1131"/>
                  </a:lnTo>
                  <a:lnTo>
                    <a:pt x="1095" y="1131"/>
                  </a:lnTo>
                  <a:lnTo>
                    <a:pt x="1050" y="1113"/>
                  </a:lnTo>
                  <a:lnTo>
                    <a:pt x="1005" y="1095"/>
                  </a:lnTo>
                  <a:lnTo>
                    <a:pt x="982" y="1084"/>
                  </a:lnTo>
                  <a:lnTo>
                    <a:pt x="960" y="1073"/>
                  </a:lnTo>
                  <a:lnTo>
                    <a:pt x="938" y="1062"/>
                  </a:lnTo>
                  <a:lnTo>
                    <a:pt x="918" y="1048"/>
                  </a:lnTo>
                  <a:lnTo>
                    <a:pt x="911" y="1044"/>
                  </a:lnTo>
                  <a:lnTo>
                    <a:pt x="904" y="1048"/>
                  </a:lnTo>
                  <a:lnTo>
                    <a:pt x="904" y="1048"/>
                  </a:lnTo>
                  <a:lnTo>
                    <a:pt x="899" y="1051"/>
                  </a:lnTo>
                  <a:lnTo>
                    <a:pt x="899" y="1051"/>
                  </a:lnTo>
                  <a:lnTo>
                    <a:pt x="873" y="1061"/>
                  </a:lnTo>
                  <a:lnTo>
                    <a:pt x="847" y="1068"/>
                  </a:lnTo>
                  <a:lnTo>
                    <a:pt x="819" y="1075"/>
                  </a:lnTo>
                  <a:lnTo>
                    <a:pt x="789" y="1080"/>
                  </a:lnTo>
                  <a:lnTo>
                    <a:pt x="759" y="1084"/>
                  </a:lnTo>
                  <a:lnTo>
                    <a:pt x="728" y="1088"/>
                  </a:lnTo>
                  <a:lnTo>
                    <a:pt x="696" y="1090"/>
                  </a:lnTo>
                  <a:lnTo>
                    <a:pt x="664" y="1090"/>
                  </a:lnTo>
                  <a:lnTo>
                    <a:pt x="664" y="1090"/>
                  </a:lnTo>
                  <a:lnTo>
                    <a:pt x="620" y="1089"/>
                  </a:lnTo>
                  <a:lnTo>
                    <a:pt x="576" y="1086"/>
                  </a:lnTo>
                  <a:lnTo>
                    <a:pt x="531" y="1080"/>
                  </a:lnTo>
                  <a:lnTo>
                    <a:pt x="488" y="1073"/>
                  </a:lnTo>
                  <a:lnTo>
                    <a:pt x="445" y="1064"/>
                  </a:lnTo>
                  <a:lnTo>
                    <a:pt x="402" y="1052"/>
                  </a:lnTo>
                  <a:lnTo>
                    <a:pt x="361" y="1040"/>
                  </a:lnTo>
                  <a:lnTo>
                    <a:pt x="322" y="1026"/>
                  </a:lnTo>
                  <a:lnTo>
                    <a:pt x="322" y="1026"/>
                  </a:lnTo>
                  <a:lnTo>
                    <a:pt x="292" y="1012"/>
                  </a:lnTo>
                  <a:lnTo>
                    <a:pt x="263" y="997"/>
                  </a:lnTo>
                  <a:lnTo>
                    <a:pt x="235" y="980"/>
                  </a:lnTo>
                  <a:lnTo>
                    <a:pt x="209" y="962"/>
                  </a:lnTo>
                  <a:lnTo>
                    <a:pt x="184" y="942"/>
                  </a:lnTo>
                  <a:lnTo>
                    <a:pt x="161" y="920"/>
                  </a:lnTo>
                  <a:lnTo>
                    <a:pt x="138" y="898"/>
                  </a:lnTo>
                  <a:lnTo>
                    <a:pt x="117" y="873"/>
                  </a:lnTo>
                  <a:lnTo>
                    <a:pt x="99" y="847"/>
                  </a:lnTo>
                  <a:lnTo>
                    <a:pt x="81" y="820"/>
                  </a:lnTo>
                  <a:lnTo>
                    <a:pt x="66" y="792"/>
                  </a:lnTo>
                  <a:lnTo>
                    <a:pt x="51" y="762"/>
                  </a:lnTo>
                  <a:lnTo>
                    <a:pt x="39" y="732"/>
                  </a:lnTo>
                  <a:lnTo>
                    <a:pt x="28" y="700"/>
                  </a:lnTo>
                  <a:lnTo>
                    <a:pt x="19" y="668"/>
                  </a:lnTo>
                  <a:lnTo>
                    <a:pt x="12" y="634"/>
                  </a:lnTo>
                  <a:lnTo>
                    <a:pt x="12" y="634"/>
                  </a:lnTo>
                  <a:lnTo>
                    <a:pt x="8" y="609"/>
                  </a:lnTo>
                  <a:lnTo>
                    <a:pt x="5" y="582"/>
                  </a:lnTo>
                  <a:lnTo>
                    <a:pt x="2" y="554"/>
                  </a:lnTo>
                  <a:lnTo>
                    <a:pt x="1" y="524"/>
                  </a:lnTo>
                  <a:lnTo>
                    <a:pt x="0" y="492"/>
                  </a:lnTo>
                  <a:lnTo>
                    <a:pt x="1" y="459"/>
                  </a:lnTo>
                  <a:lnTo>
                    <a:pt x="4" y="424"/>
                  </a:lnTo>
                  <a:lnTo>
                    <a:pt x="9" y="389"/>
                  </a:lnTo>
                  <a:lnTo>
                    <a:pt x="16" y="354"/>
                  </a:lnTo>
                  <a:lnTo>
                    <a:pt x="21" y="337"/>
                  </a:lnTo>
                  <a:lnTo>
                    <a:pt x="26" y="320"/>
                  </a:lnTo>
                  <a:lnTo>
                    <a:pt x="33" y="303"/>
                  </a:lnTo>
                  <a:lnTo>
                    <a:pt x="39" y="285"/>
                  </a:lnTo>
                  <a:lnTo>
                    <a:pt x="46" y="267"/>
                  </a:lnTo>
                  <a:lnTo>
                    <a:pt x="54" y="251"/>
                  </a:lnTo>
                  <a:lnTo>
                    <a:pt x="64" y="234"/>
                  </a:lnTo>
                  <a:lnTo>
                    <a:pt x="74" y="218"/>
                  </a:lnTo>
                  <a:lnTo>
                    <a:pt x="84" y="201"/>
                  </a:lnTo>
                  <a:lnTo>
                    <a:pt x="97" y="185"/>
                  </a:lnTo>
                  <a:lnTo>
                    <a:pt x="109" y="169"/>
                  </a:lnTo>
                  <a:lnTo>
                    <a:pt x="123" y="154"/>
                  </a:lnTo>
                  <a:lnTo>
                    <a:pt x="138" y="139"/>
                  </a:lnTo>
                  <a:lnTo>
                    <a:pt x="153" y="125"/>
                  </a:lnTo>
                  <a:lnTo>
                    <a:pt x="153" y="125"/>
                  </a:lnTo>
                  <a:lnTo>
                    <a:pt x="167" y="114"/>
                  </a:lnTo>
                  <a:lnTo>
                    <a:pt x="180" y="103"/>
                  </a:lnTo>
                  <a:lnTo>
                    <a:pt x="195" y="94"/>
                  </a:lnTo>
                  <a:lnTo>
                    <a:pt x="209" y="86"/>
                  </a:lnTo>
                  <a:lnTo>
                    <a:pt x="224" y="76"/>
                  </a:lnTo>
                  <a:lnTo>
                    <a:pt x="239" y="69"/>
                  </a:lnTo>
                  <a:lnTo>
                    <a:pt x="255" y="62"/>
                  </a:lnTo>
                  <a:lnTo>
                    <a:pt x="270" y="56"/>
                  </a:lnTo>
                  <a:lnTo>
                    <a:pt x="303" y="43"/>
                  </a:lnTo>
                  <a:lnTo>
                    <a:pt x="336" y="34"/>
                  </a:lnTo>
                  <a:lnTo>
                    <a:pt x="369" y="26"/>
                  </a:lnTo>
                  <a:lnTo>
                    <a:pt x="403" y="20"/>
                  </a:lnTo>
                  <a:lnTo>
                    <a:pt x="439" y="14"/>
                  </a:lnTo>
                  <a:lnTo>
                    <a:pt x="473" y="11"/>
                  </a:lnTo>
                  <a:lnTo>
                    <a:pt x="507" y="8"/>
                  </a:lnTo>
                  <a:lnTo>
                    <a:pt x="541" y="6"/>
                  </a:lnTo>
                  <a:lnTo>
                    <a:pt x="607" y="5"/>
                  </a:lnTo>
                  <a:lnTo>
                    <a:pt x="669" y="5"/>
                  </a:lnTo>
                  <a:lnTo>
                    <a:pt x="700" y="5"/>
                  </a:lnTo>
                  <a:lnTo>
                    <a:pt x="700" y="5"/>
                  </a:lnTo>
                  <a:lnTo>
                    <a:pt x="704" y="5"/>
                  </a:lnTo>
                  <a:lnTo>
                    <a:pt x="708" y="6"/>
                  </a:lnTo>
                  <a:lnTo>
                    <a:pt x="711" y="7"/>
                  </a:lnTo>
                  <a:lnTo>
                    <a:pt x="714" y="7"/>
                  </a:lnTo>
                  <a:lnTo>
                    <a:pt x="714" y="7"/>
                  </a:lnTo>
                  <a:lnTo>
                    <a:pt x="732" y="4"/>
                  </a:lnTo>
                  <a:lnTo>
                    <a:pt x="749" y="2"/>
                  </a:lnTo>
                  <a:lnTo>
                    <a:pt x="768" y="1"/>
                  </a:lnTo>
                  <a:lnTo>
                    <a:pt x="787" y="0"/>
                  </a:lnTo>
                  <a:lnTo>
                    <a:pt x="787" y="0"/>
                  </a:lnTo>
                  <a:lnTo>
                    <a:pt x="803" y="0"/>
                  </a:lnTo>
                  <a:lnTo>
                    <a:pt x="821" y="1"/>
                  </a:lnTo>
                  <a:lnTo>
                    <a:pt x="856" y="5"/>
                  </a:lnTo>
                  <a:lnTo>
                    <a:pt x="891" y="11"/>
                  </a:lnTo>
                  <a:lnTo>
                    <a:pt x="926" y="21"/>
                  </a:lnTo>
                  <a:lnTo>
                    <a:pt x="960" y="31"/>
                  </a:lnTo>
                  <a:lnTo>
                    <a:pt x="994" y="43"/>
                  </a:lnTo>
                  <a:lnTo>
                    <a:pt x="1028" y="59"/>
                  </a:lnTo>
                  <a:lnTo>
                    <a:pt x="1060" y="75"/>
                  </a:lnTo>
                  <a:lnTo>
                    <a:pt x="1091" y="93"/>
                  </a:lnTo>
                  <a:lnTo>
                    <a:pt x="1121" y="112"/>
                  </a:lnTo>
                  <a:lnTo>
                    <a:pt x="1149" y="134"/>
                  </a:lnTo>
                  <a:lnTo>
                    <a:pt x="1175" y="156"/>
                  </a:lnTo>
                  <a:lnTo>
                    <a:pt x="1199" y="180"/>
                  </a:lnTo>
                  <a:lnTo>
                    <a:pt x="1210" y="192"/>
                  </a:lnTo>
                  <a:lnTo>
                    <a:pt x="1220" y="204"/>
                  </a:lnTo>
                  <a:lnTo>
                    <a:pt x="1230" y="217"/>
                  </a:lnTo>
                  <a:lnTo>
                    <a:pt x="1239" y="229"/>
                  </a:lnTo>
                  <a:lnTo>
                    <a:pt x="1247" y="243"/>
                  </a:lnTo>
                  <a:lnTo>
                    <a:pt x="1256" y="255"/>
                  </a:lnTo>
                  <a:lnTo>
                    <a:pt x="1256" y="255"/>
                  </a:lnTo>
                  <a:lnTo>
                    <a:pt x="1264" y="273"/>
                  </a:lnTo>
                  <a:lnTo>
                    <a:pt x="1272" y="290"/>
                  </a:lnTo>
                  <a:lnTo>
                    <a:pt x="1280" y="310"/>
                  </a:lnTo>
                  <a:lnTo>
                    <a:pt x="1289" y="328"/>
                  </a:lnTo>
                  <a:lnTo>
                    <a:pt x="1296" y="349"/>
                  </a:lnTo>
                  <a:lnTo>
                    <a:pt x="1302" y="370"/>
                  </a:lnTo>
                  <a:lnTo>
                    <a:pt x="1308" y="390"/>
                  </a:lnTo>
                  <a:lnTo>
                    <a:pt x="1314" y="412"/>
                  </a:lnTo>
                  <a:lnTo>
                    <a:pt x="1320" y="434"/>
                  </a:lnTo>
                  <a:lnTo>
                    <a:pt x="1324" y="456"/>
                  </a:lnTo>
                  <a:lnTo>
                    <a:pt x="1328" y="478"/>
                  </a:lnTo>
                  <a:lnTo>
                    <a:pt x="1331" y="501"/>
                  </a:lnTo>
                  <a:lnTo>
                    <a:pt x="1333" y="524"/>
                  </a:lnTo>
                  <a:lnTo>
                    <a:pt x="1335" y="547"/>
                  </a:lnTo>
                  <a:lnTo>
                    <a:pt x="1336" y="570"/>
                  </a:lnTo>
                  <a:lnTo>
                    <a:pt x="1336" y="593"/>
                  </a:lnTo>
                  <a:lnTo>
                    <a:pt x="1335" y="616"/>
                  </a:lnTo>
                  <a:lnTo>
                    <a:pt x="1334" y="638"/>
                  </a:lnTo>
                  <a:lnTo>
                    <a:pt x="1332" y="660"/>
                  </a:lnTo>
                  <a:lnTo>
                    <a:pt x="1328" y="683"/>
                  </a:lnTo>
                  <a:lnTo>
                    <a:pt x="1324" y="704"/>
                  </a:lnTo>
                  <a:lnTo>
                    <a:pt x="1319" y="726"/>
                  </a:lnTo>
                  <a:lnTo>
                    <a:pt x="1312" y="747"/>
                  </a:lnTo>
                  <a:lnTo>
                    <a:pt x="1305" y="767"/>
                  </a:lnTo>
                  <a:lnTo>
                    <a:pt x="1297" y="787"/>
                  </a:lnTo>
                  <a:lnTo>
                    <a:pt x="1288" y="806"/>
                  </a:lnTo>
                  <a:lnTo>
                    <a:pt x="1277" y="824"/>
                  </a:lnTo>
                  <a:lnTo>
                    <a:pt x="1266" y="842"/>
                  </a:lnTo>
                  <a:lnTo>
                    <a:pt x="1253" y="859"/>
                  </a:lnTo>
                  <a:lnTo>
                    <a:pt x="1239" y="875"/>
                  </a:lnTo>
                  <a:lnTo>
                    <a:pt x="1225" y="890"/>
                  </a:lnTo>
                  <a:lnTo>
                    <a:pt x="1208" y="904"/>
                  </a:lnTo>
                  <a:lnTo>
                    <a:pt x="1208" y="904"/>
                  </a:lnTo>
                  <a:lnTo>
                    <a:pt x="1204" y="907"/>
                  </a:lnTo>
                  <a:lnTo>
                    <a:pt x="1197" y="911"/>
                  </a:lnTo>
                  <a:lnTo>
                    <a:pt x="1197" y="918"/>
                  </a:lnTo>
                  <a:lnTo>
                    <a:pt x="1197" y="918"/>
                  </a:lnTo>
                  <a:lnTo>
                    <a:pt x="1198" y="937"/>
                  </a:lnTo>
                  <a:lnTo>
                    <a:pt x="1200" y="954"/>
                  </a:lnTo>
                  <a:lnTo>
                    <a:pt x="1205" y="990"/>
                  </a:lnTo>
                  <a:lnTo>
                    <a:pt x="1212" y="1026"/>
                  </a:lnTo>
                  <a:lnTo>
                    <a:pt x="1220" y="1061"/>
                  </a:lnTo>
                  <a:lnTo>
                    <a:pt x="1220" y="1061"/>
                  </a:lnTo>
                  <a:lnTo>
                    <a:pt x="1231" y="1104"/>
                  </a:lnTo>
                  <a:lnTo>
                    <a:pt x="1235" y="1127"/>
                  </a:lnTo>
                  <a:lnTo>
                    <a:pt x="1239" y="1150"/>
                  </a:lnTo>
                  <a:lnTo>
                    <a:pt x="1239" y="1150"/>
                  </a:lnTo>
                  <a:lnTo>
                    <a:pt x="1239" y="1154"/>
                  </a:lnTo>
                  <a:lnTo>
                    <a:pt x="1238" y="1159"/>
                  </a:lnTo>
                  <a:lnTo>
                    <a:pt x="1236" y="1163"/>
                  </a:lnTo>
                  <a:lnTo>
                    <a:pt x="1234" y="1167"/>
                  </a:lnTo>
                  <a:lnTo>
                    <a:pt x="1234" y="1167"/>
                  </a:lnTo>
                  <a:lnTo>
                    <a:pt x="1230" y="1170"/>
                  </a:lnTo>
                  <a:lnTo>
                    <a:pt x="1225" y="1173"/>
                  </a:lnTo>
                  <a:lnTo>
                    <a:pt x="1219" y="1175"/>
                  </a:lnTo>
                  <a:lnTo>
                    <a:pt x="1214" y="1175"/>
                  </a:lnTo>
                  <a:lnTo>
                    <a:pt x="1214" y="1175"/>
                  </a:lnTo>
                  <a:close/>
                  <a:moveTo>
                    <a:pt x="912" y="999"/>
                  </a:moveTo>
                  <a:lnTo>
                    <a:pt x="912" y="999"/>
                  </a:lnTo>
                  <a:lnTo>
                    <a:pt x="916" y="1000"/>
                  </a:lnTo>
                  <a:lnTo>
                    <a:pt x="920" y="1003"/>
                  </a:lnTo>
                  <a:lnTo>
                    <a:pt x="920" y="1003"/>
                  </a:lnTo>
                  <a:lnTo>
                    <a:pt x="944" y="1018"/>
                  </a:lnTo>
                  <a:lnTo>
                    <a:pt x="967" y="1032"/>
                  </a:lnTo>
                  <a:lnTo>
                    <a:pt x="992" y="1045"/>
                  </a:lnTo>
                  <a:lnTo>
                    <a:pt x="1017" y="1057"/>
                  </a:lnTo>
                  <a:lnTo>
                    <a:pt x="1043" y="1068"/>
                  </a:lnTo>
                  <a:lnTo>
                    <a:pt x="1069" y="1078"/>
                  </a:lnTo>
                  <a:lnTo>
                    <a:pt x="1119" y="1098"/>
                  </a:lnTo>
                  <a:lnTo>
                    <a:pt x="1119" y="1098"/>
                  </a:lnTo>
                  <a:lnTo>
                    <a:pt x="1173" y="1120"/>
                  </a:lnTo>
                  <a:lnTo>
                    <a:pt x="1195" y="1128"/>
                  </a:lnTo>
                  <a:lnTo>
                    <a:pt x="1189" y="1105"/>
                  </a:lnTo>
                  <a:lnTo>
                    <a:pt x="1189" y="1105"/>
                  </a:lnTo>
                  <a:lnTo>
                    <a:pt x="1181" y="1067"/>
                  </a:lnTo>
                  <a:lnTo>
                    <a:pt x="1181" y="1067"/>
                  </a:lnTo>
                  <a:lnTo>
                    <a:pt x="1172" y="1029"/>
                  </a:lnTo>
                  <a:lnTo>
                    <a:pt x="1165" y="990"/>
                  </a:lnTo>
                  <a:lnTo>
                    <a:pt x="1162" y="971"/>
                  </a:lnTo>
                  <a:lnTo>
                    <a:pt x="1158" y="951"/>
                  </a:lnTo>
                  <a:lnTo>
                    <a:pt x="1157" y="932"/>
                  </a:lnTo>
                  <a:lnTo>
                    <a:pt x="1156" y="912"/>
                  </a:lnTo>
                  <a:lnTo>
                    <a:pt x="1156" y="912"/>
                  </a:lnTo>
                  <a:lnTo>
                    <a:pt x="1156" y="907"/>
                  </a:lnTo>
                  <a:lnTo>
                    <a:pt x="1158" y="903"/>
                  </a:lnTo>
                  <a:lnTo>
                    <a:pt x="1161" y="899"/>
                  </a:lnTo>
                  <a:lnTo>
                    <a:pt x="1165" y="896"/>
                  </a:lnTo>
                  <a:lnTo>
                    <a:pt x="1170" y="893"/>
                  </a:lnTo>
                  <a:lnTo>
                    <a:pt x="1171" y="887"/>
                  </a:lnTo>
                  <a:lnTo>
                    <a:pt x="1171" y="887"/>
                  </a:lnTo>
                  <a:lnTo>
                    <a:pt x="1173" y="882"/>
                  </a:lnTo>
                  <a:lnTo>
                    <a:pt x="1177" y="878"/>
                  </a:lnTo>
                  <a:lnTo>
                    <a:pt x="1177" y="878"/>
                  </a:lnTo>
                  <a:lnTo>
                    <a:pt x="1193" y="864"/>
                  </a:lnTo>
                  <a:lnTo>
                    <a:pt x="1207" y="849"/>
                  </a:lnTo>
                  <a:lnTo>
                    <a:pt x="1220" y="833"/>
                  </a:lnTo>
                  <a:lnTo>
                    <a:pt x="1233" y="817"/>
                  </a:lnTo>
                  <a:lnTo>
                    <a:pt x="1243" y="799"/>
                  </a:lnTo>
                  <a:lnTo>
                    <a:pt x="1253" y="782"/>
                  </a:lnTo>
                  <a:lnTo>
                    <a:pt x="1262" y="762"/>
                  </a:lnTo>
                  <a:lnTo>
                    <a:pt x="1270" y="743"/>
                  </a:lnTo>
                  <a:lnTo>
                    <a:pt x="1276" y="723"/>
                  </a:lnTo>
                  <a:lnTo>
                    <a:pt x="1282" y="701"/>
                  </a:lnTo>
                  <a:lnTo>
                    <a:pt x="1287" y="681"/>
                  </a:lnTo>
                  <a:lnTo>
                    <a:pt x="1291" y="659"/>
                  </a:lnTo>
                  <a:lnTo>
                    <a:pt x="1294" y="636"/>
                  </a:lnTo>
                  <a:lnTo>
                    <a:pt x="1296" y="614"/>
                  </a:lnTo>
                  <a:lnTo>
                    <a:pt x="1297" y="592"/>
                  </a:lnTo>
                  <a:lnTo>
                    <a:pt x="1297" y="569"/>
                  </a:lnTo>
                  <a:lnTo>
                    <a:pt x="1296" y="546"/>
                  </a:lnTo>
                  <a:lnTo>
                    <a:pt x="1295" y="525"/>
                  </a:lnTo>
                  <a:lnTo>
                    <a:pt x="1293" y="502"/>
                  </a:lnTo>
                  <a:lnTo>
                    <a:pt x="1290" y="479"/>
                  </a:lnTo>
                  <a:lnTo>
                    <a:pt x="1286" y="457"/>
                  </a:lnTo>
                  <a:lnTo>
                    <a:pt x="1281" y="436"/>
                  </a:lnTo>
                  <a:lnTo>
                    <a:pt x="1276" y="414"/>
                  </a:lnTo>
                  <a:lnTo>
                    <a:pt x="1271" y="393"/>
                  </a:lnTo>
                  <a:lnTo>
                    <a:pt x="1265" y="373"/>
                  </a:lnTo>
                  <a:lnTo>
                    <a:pt x="1258" y="353"/>
                  </a:lnTo>
                  <a:lnTo>
                    <a:pt x="1250" y="334"/>
                  </a:lnTo>
                  <a:lnTo>
                    <a:pt x="1242" y="316"/>
                  </a:lnTo>
                  <a:lnTo>
                    <a:pt x="1233" y="298"/>
                  </a:lnTo>
                  <a:lnTo>
                    <a:pt x="1225" y="281"/>
                  </a:lnTo>
                  <a:lnTo>
                    <a:pt x="1214" y="265"/>
                  </a:lnTo>
                  <a:lnTo>
                    <a:pt x="1205" y="251"/>
                  </a:lnTo>
                  <a:lnTo>
                    <a:pt x="1205" y="251"/>
                  </a:lnTo>
                  <a:lnTo>
                    <a:pt x="1187" y="229"/>
                  </a:lnTo>
                  <a:lnTo>
                    <a:pt x="1169" y="208"/>
                  </a:lnTo>
                  <a:lnTo>
                    <a:pt x="1147" y="187"/>
                  </a:lnTo>
                  <a:lnTo>
                    <a:pt x="1124" y="168"/>
                  </a:lnTo>
                  <a:lnTo>
                    <a:pt x="1101" y="150"/>
                  </a:lnTo>
                  <a:lnTo>
                    <a:pt x="1075" y="132"/>
                  </a:lnTo>
                  <a:lnTo>
                    <a:pt x="1048" y="116"/>
                  </a:lnTo>
                  <a:lnTo>
                    <a:pt x="1020" y="101"/>
                  </a:lnTo>
                  <a:lnTo>
                    <a:pt x="991" y="88"/>
                  </a:lnTo>
                  <a:lnTo>
                    <a:pt x="962" y="75"/>
                  </a:lnTo>
                  <a:lnTo>
                    <a:pt x="932" y="65"/>
                  </a:lnTo>
                  <a:lnTo>
                    <a:pt x="902" y="56"/>
                  </a:lnTo>
                  <a:lnTo>
                    <a:pt x="872" y="49"/>
                  </a:lnTo>
                  <a:lnTo>
                    <a:pt x="843" y="44"/>
                  </a:lnTo>
                  <a:lnTo>
                    <a:pt x="815" y="41"/>
                  </a:lnTo>
                  <a:lnTo>
                    <a:pt x="786" y="39"/>
                  </a:lnTo>
                  <a:lnTo>
                    <a:pt x="786" y="39"/>
                  </a:lnTo>
                  <a:lnTo>
                    <a:pt x="765" y="40"/>
                  </a:lnTo>
                  <a:lnTo>
                    <a:pt x="744" y="42"/>
                  </a:lnTo>
                  <a:lnTo>
                    <a:pt x="725" y="45"/>
                  </a:lnTo>
                  <a:lnTo>
                    <a:pt x="705" y="49"/>
                  </a:lnTo>
                  <a:lnTo>
                    <a:pt x="705" y="49"/>
                  </a:lnTo>
                  <a:lnTo>
                    <a:pt x="700" y="50"/>
                  </a:lnTo>
                  <a:lnTo>
                    <a:pt x="700" y="50"/>
                  </a:lnTo>
                  <a:lnTo>
                    <a:pt x="695" y="49"/>
                  </a:lnTo>
                  <a:lnTo>
                    <a:pt x="690" y="47"/>
                  </a:lnTo>
                  <a:lnTo>
                    <a:pt x="686" y="45"/>
                  </a:lnTo>
                  <a:lnTo>
                    <a:pt x="686" y="45"/>
                  </a:lnTo>
                  <a:lnTo>
                    <a:pt x="633" y="44"/>
                  </a:lnTo>
                  <a:lnTo>
                    <a:pt x="633" y="44"/>
                  </a:lnTo>
                  <a:lnTo>
                    <a:pt x="575" y="45"/>
                  </a:lnTo>
                  <a:lnTo>
                    <a:pt x="516" y="47"/>
                  </a:lnTo>
                  <a:lnTo>
                    <a:pt x="488" y="49"/>
                  </a:lnTo>
                  <a:lnTo>
                    <a:pt x="459" y="52"/>
                  </a:lnTo>
                  <a:lnTo>
                    <a:pt x="430" y="56"/>
                  </a:lnTo>
                  <a:lnTo>
                    <a:pt x="402" y="60"/>
                  </a:lnTo>
                  <a:lnTo>
                    <a:pt x="374" y="65"/>
                  </a:lnTo>
                  <a:lnTo>
                    <a:pt x="348" y="71"/>
                  </a:lnTo>
                  <a:lnTo>
                    <a:pt x="321" y="79"/>
                  </a:lnTo>
                  <a:lnTo>
                    <a:pt x="295" y="89"/>
                  </a:lnTo>
                  <a:lnTo>
                    <a:pt x="270" y="99"/>
                  </a:lnTo>
                  <a:lnTo>
                    <a:pt x="245" y="111"/>
                  </a:lnTo>
                  <a:lnTo>
                    <a:pt x="223" y="125"/>
                  </a:lnTo>
                  <a:lnTo>
                    <a:pt x="200" y="140"/>
                  </a:lnTo>
                  <a:lnTo>
                    <a:pt x="200" y="140"/>
                  </a:lnTo>
                  <a:lnTo>
                    <a:pt x="184" y="153"/>
                  </a:lnTo>
                  <a:lnTo>
                    <a:pt x="169" y="165"/>
                  </a:lnTo>
                  <a:lnTo>
                    <a:pt x="156" y="179"/>
                  </a:lnTo>
                  <a:lnTo>
                    <a:pt x="142" y="193"/>
                  </a:lnTo>
                  <a:lnTo>
                    <a:pt x="131" y="208"/>
                  </a:lnTo>
                  <a:lnTo>
                    <a:pt x="119" y="223"/>
                  </a:lnTo>
                  <a:lnTo>
                    <a:pt x="109" y="238"/>
                  </a:lnTo>
                  <a:lnTo>
                    <a:pt x="99" y="254"/>
                  </a:lnTo>
                  <a:lnTo>
                    <a:pt x="90" y="271"/>
                  </a:lnTo>
                  <a:lnTo>
                    <a:pt x="82" y="287"/>
                  </a:lnTo>
                  <a:lnTo>
                    <a:pt x="74" y="305"/>
                  </a:lnTo>
                  <a:lnTo>
                    <a:pt x="68" y="321"/>
                  </a:lnTo>
                  <a:lnTo>
                    <a:pt x="62" y="340"/>
                  </a:lnTo>
                  <a:lnTo>
                    <a:pt x="56" y="357"/>
                  </a:lnTo>
                  <a:lnTo>
                    <a:pt x="52" y="375"/>
                  </a:lnTo>
                  <a:lnTo>
                    <a:pt x="48" y="393"/>
                  </a:lnTo>
                  <a:lnTo>
                    <a:pt x="45" y="412"/>
                  </a:lnTo>
                  <a:lnTo>
                    <a:pt x="42" y="431"/>
                  </a:lnTo>
                  <a:lnTo>
                    <a:pt x="40" y="448"/>
                  </a:lnTo>
                  <a:lnTo>
                    <a:pt x="39" y="467"/>
                  </a:lnTo>
                  <a:lnTo>
                    <a:pt x="38" y="504"/>
                  </a:lnTo>
                  <a:lnTo>
                    <a:pt x="39" y="541"/>
                  </a:lnTo>
                  <a:lnTo>
                    <a:pt x="43" y="577"/>
                  </a:lnTo>
                  <a:lnTo>
                    <a:pt x="48" y="612"/>
                  </a:lnTo>
                  <a:lnTo>
                    <a:pt x="55" y="647"/>
                  </a:lnTo>
                  <a:lnTo>
                    <a:pt x="65" y="679"/>
                  </a:lnTo>
                  <a:lnTo>
                    <a:pt x="65" y="679"/>
                  </a:lnTo>
                  <a:lnTo>
                    <a:pt x="77" y="713"/>
                  </a:lnTo>
                  <a:lnTo>
                    <a:pt x="90" y="745"/>
                  </a:lnTo>
                  <a:lnTo>
                    <a:pt x="105" y="776"/>
                  </a:lnTo>
                  <a:lnTo>
                    <a:pt x="121" y="805"/>
                  </a:lnTo>
                  <a:lnTo>
                    <a:pt x="139" y="831"/>
                  </a:lnTo>
                  <a:lnTo>
                    <a:pt x="159" y="856"/>
                  </a:lnTo>
                  <a:lnTo>
                    <a:pt x="179" y="880"/>
                  </a:lnTo>
                  <a:lnTo>
                    <a:pt x="201" y="902"/>
                  </a:lnTo>
                  <a:lnTo>
                    <a:pt x="225" y="922"/>
                  </a:lnTo>
                  <a:lnTo>
                    <a:pt x="251" y="941"/>
                  </a:lnTo>
                  <a:lnTo>
                    <a:pt x="277" y="957"/>
                  </a:lnTo>
                  <a:lnTo>
                    <a:pt x="305" y="973"/>
                  </a:lnTo>
                  <a:lnTo>
                    <a:pt x="335" y="986"/>
                  </a:lnTo>
                  <a:lnTo>
                    <a:pt x="367" y="998"/>
                  </a:lnTo>
                  <a:lnTo>
                    <a:pt x="400" y="1008"/>
                  </a:lnTo>
                  <a:lnTo>
                    <a:pt x="434" y="1017"/>
                  </a:lnTo>
                  <a:lnTo>
                    <a:pt x="434" y="1017"/>
                  </a:lnTo>
                  <a:lnTo>
                    <a:pt x="468" y="1025"/>
                  </a:lnTo>
                  <a:lnTo>
                    <a:pt x="500" y="1031"/>
                  </a:lnTo>
                  <a:lnTo>
                    <a:pt x="533" y="1036"/>
                  </a:lnTo>
                  <a:lnTo>
                    <a:pt x="562" y="1040"/>
                  </a:lnTo>
                  <a:lnTo>
                    <a:pt x="592" y="1043"/>
                  </a:lnTo>
                  <a:lnTo>
                    <a:pt x="622" y="1045"/>
                  </a:lnTo>
                  <a:lnTo>
                    <a:pt x="650" y="1046"/>
                  </a:lnTo>
                  <a:lnTo>
                    <a:pt x="678" y="1047"/>
                  </a:lnTo>
                  <a:lnTo>
                    <a:pt x="678" y="1047"/>
                  </a:lnTo>
                  <a:lnTo>
                    <a:pt x="707" y="1046"/>
                  </a:lnTo>
                  <a:lnTo>
                    <a:pt x="736" y="1045"/>
                  </a:lnTo>
                  <a:lnTo>
                    <a:pt x="764" y="1042"/>
                  </a:lnTo>
                  <a:lnTo>
                    <a:pt x="791" y="1038"/>
                  </a:lnTo>
                  <a:lnTo>
                    <a:pt x="817" y="1033"/>
                  </a:lnTo>
                  <a:lnTo>
                    <a:pt x="842" y="1028"/>
                  </a:lnTo>
                  <a:lnTo>
                    <a:pt x="866" y="1020"/>
                  </a:lnTo>
                  <a:lnTo>
                    <a:pt x="890" y="1012"/>
                  </a:lnTo>
                  <a:lnTo>
                    <a:pt x="890" y="1012"/>
                  </a:lnTo>
                  <a:lnTo>
                    <a:pt x="892" y="1011"/>
                  </a:lnTo>
                  <a:lnTo>
                    <a:pt x="895" y="1010"/>
                  </a:lnTo>
                  <a:lnTo>
                    <a:pt x="897" y="1007"/>
                  </a:lnTo>
                  <a:lnTo>
                    <a:pt x="897" y="1007"/>
                  </a:lnTo>
                  <a:lnTo>
                    <a:pt x="900" y="1005"/>
                  </a:lnTo>
                  <a:lnTo>
                    <a:pt x="903" y="1002"/>
                  </a:lnTo>
                  <a:lnTo>
                    <a:pt x="912" y="999"/>
                  </a:lnTo>
                  <a:lnTo>
                    <a:pt x="912" y="99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7" name="Freeform 829"/>
            <p:cNvSpPr/>
            <p:nvPr/>
          </p:nvSpPr>
          <p:spPr bwMode="auto">
            <a:xfrm>
              <a:off x="6411913" y="1501775"/>
              <a:ext cx="71438" cy="65088"/>
            </a:xfrm>
            <a:custGeom>
              <a:avLst/>
              <a:gdLst/>
              <a:ahLst/>
              <a:cxnLst>
                <a:cxn ang="0">
                  <a:pos x="76" y="123"/>
                </a:cxn>
                <a:cxn ang="0">
                  <a:pos x="76" y="123"/>
                </a:cxn>
                <a:cxn ang="0">
                  <a:pos x="71" y="123"/>
                </a:cxn>
                <a:cxn ang="0">
                  <a:pos x="66" y="122"/>
                </a:cxn>
                <a:cxn ang="0">
                  <a:pos x="64" y="121"/>
                </a:cxn>
                <a:cxn ang="0">
                  <a:pos x="64" y="121"/>
                </a:cxn>
                <a:cxn ang="0">
                  <a:pos x="57" y="121"/>
                </a:cxn>
                <a:cxn ang="0">
                  <a:pos x="57" y="121"/>
                </a:cxn>
                <a:cxn ang="0">
                  <a:pos x="55" y="121"/>
                </a:cxn>
                <a:cxn ang="0">
                  <a:pos x="55" y="121"/>
                </a:cxn>
                <a:cxn ang="0">
                  <a:pos x="45" y="119"/>
                </a:cxn>
                <a:cxn ang="0">
                  <a:pos x="36" y="115"/>
                </a:cxn>
                <a:cxn ang="0">
                  <a:pos x="27" y="110"/>
                </a:cxn>
                <a:cxn ang="0">
                  <a:pos x="19" y="104"/>
                </a:cxn>
                <a:cxn ang="0">
                  <a:pos x="13" y="98"/>
                </a:cxn>
                <a:cxn ang="0">
                  <a:pos x="8" y="89"/>
                </a:cxn>
                <a:cxn ang="0">
                  <a:pos x="4" y="81"/>
                </a:cxn>
                <a:cxn ang="0">
                  <a:pos x="1" y="73"/>
                </a:cxn>
                <a:cxn ang="0">
                  <a:pos x="1" y="73"/>
                </a:cxn>
                <a:cxn ang="0">
                  <a:pos x="0" y="63"/>
                </a:cxn>
                <a:cxn ang="0">
                  <a:pos x="1" y="53"/>
                </a:cxn>
                <a:cxn ang="0">
                  <a:pos x="2" y="44"/>
                </a:cxn>
                <a:cxn ang="0">
                  <a:pos x="5" y="36"/>
                </a:cxn>
                <a:cxn ang="0">
                  <a:pos x="9" y="27"/>
                </a:cxn>
                <a:cxn ang="0">
                  <a:pos x="13" y="20"/>
                </a:cxn>
                <a:cxn ang="0">
                  <a:pos x="19" y="14"/>
                </a:cxn>
                <a:cxn ang="0">
                  <a:pos x="27" y="8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40" y="2"/>
                </a:cxn>
                <a:cxn ang="0">
                  <a:pos x="47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64" y="1"/>
                </a:cxn>
                <a:cxn ang="0">
                  <a:pos x="72" y="3"/>
                </a:cxn>
                <a:cxn ang="0">
                  <a:pos x="80" y="6"/>
                </a:cxn>
                <a:cxn ang="0">
                  <a:pos x="89" y="9"/>
                </a:cxn>
                <a:cxn ang="0">
                  <a:pos x="89" y="9"/>
                </a:cxn>
                <a:cxn ang="0">
                  <a:pos x="99" y="15"/>
                </a:cxn>
                <a:cxn ang="0">
                  <a:pos x="108" y="22"/>
                </a:cxn>
                <a:cxn ang="0">
                  <a:pos x="118" y="31"/>
                </a:cxn>
                <a:cxn ang="0">
                  <a:pos x="125" y="40"/>
                </a:cxn>
                <a:cxn ang="0">
                  <a:pos x="130" y="49"/>
                </a:cxn>
                <a:cxn ang="0">
                  <a:pos x="132" y="54"/>
                </a:cxn>
                <a:cxn ang="0">
                  <a:pos x="134" y="59"/>
                </a:cxn>
                <a:cxn ang="0">
                  <a:pos x="134" y="65"/>
                </a:cxn>
                <a:cxn ang="0">
                  <a:pos x="134" y="70"/>
                </a:cxn>
                <a:cxn ang="0">
                  <a:pos x="134" y="75"/>
                </a:cxn>
                <a:cxn ang="0">
                  <a:pos x="132" y="80"/>
                </a:cxn>
                <a:cxn ang="0">
                  <a:pos x="132" y="80"/>
                </a:cxn>
                <a:cxn ang="0">
                  <a:pos x="128" y="88"/>
                </a:cxn>
                <a:cxn ang="0">
                  <a:pos x="123" y="96"/>
                </a:cxn>
                <a:cxn ang="0">
                  <a:pos x="116" y="103"/>
                </a:cxn>
                <a:cxn ang="0">
                  <a:pos x="109" y="110"/>
                </a:cxn>
                <a:cxn ang="0">
                  <a:pos x="101" y="115"/>
                </a:cxn>
                <a:cxn ang="0">
                  <a:pos x="93" y="120"/>
                </a:cxn>
                <a:cxn ang="0">
                  <a:pos x="84" y="122"/>
                </a:cxn>
                <a:cxn ang="0">
                  <a:pos x="76" y="123"/>
                </a:cxn>
                <a:cxn ang="0">
                  <a:pos x="76" y="123"/>
                </a:cxn>
              </a:cxnLst>
              <a:rect l="0" t="0" r="r" b="b"/>
              <a:pathLst>
                <a:path w="134" h="123">
                  <a:moveTo>
                    <a:pt x="76" y="123"/>
                  </a:moveTo>
                  <a:lnTo>
                    <a:pt x="76" y="123"/>
                  </a:lnTo>
                  <a:lnTo>
                    <a:pt x="71" y="123"/>
                  </a:lnTo>
                  <a:lnTo>
                    <a:pt x="66" y="122"/>
                  </a:lnTo>
                  <a:lnTo>
                    <a:pt x="64" y="121"/>
                  </a:lnTo>
                  <a:lnTo>
                    <a:pt x="64" y="121"/>
                  </a:lnTo>
                  <a:lnTo>
                    <a:pt x="57" y="121"/>
                  </a:lnTo>
                  <a:lnTo>
                    <a:pt x="57" y="121"/>
                  </a:lnTo>
                  <a:lnTo>
                    <a:pt x="55" y="121"/>
                  </a:lnTo>
                  <a:lnTo>
                    <a:pt x="55" y="121"/>
                  </a:lnTo>
                  <a:lnTo>
                    <a:pt x="45" y="119"/>
                  </a:lnTo>
                  <a:lnTo>
                    <a:pt x="36" y="115"/>
                  </a:lnTo>
                  <a:lnTo>
                    <a:pt x="27" y="110"/>
                  </a:lnTo>
                  <a:lnTo>
                    <a:pt x="19" y="104"/>
                  </a:lnTo>
                  <a:lnTo>
                    <a:pt x="13" y="98"/>
                  </a:lnTo>
                  <a:lnTo>
                    <a:pt x="8" y="89"/>
                  </a:lnTo>
                  <a:lnTo>
                    <a:pt x="4" y="81"/>
                  </a:lnTo>
                  <a:lnTo>
                    <a:pt x="1" y="73"/>
                  </a:lnTo>
                  <a:lnTo>
                    <a:pt x="1" y="73"/>
                  </a:lnTo>
                  <a:lnTo>
                    <a:pt x="0" y="63"/>
                  </a:lnTo>
                  <a:lnTo>
                    <a:pt x="1" y="53"/>
                  </a:lnTo>
                  <a:lnTo>
                    <a:pt x="2" y="44"/>
                  </a:lnTo>
                  <a:lnTo>
                    <a:pt x="5" y="36"/>
                  </a:lnTo>
                  <a:lnTo>
                    <a:pt x="9" y="27"/>
                  </a:lnTo>
                  <a:lnTo>
                    <a:pt x="13" y="20"/>
                  </a:lnTo>
                  <a:lnTo>
                    <a:pt x="19" y="14"/>
                  </a:lnTo>
                  <a:lnTo>
                    <a:pt x="27" y="8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4" y="1"/>
                  </a:lnTo>
                  <a:lnTo>
                    <a:pt x="72" y="3"/>
                  </a:lnTo>
                  <a:lnTo>
                    <a:pt x="80" y="6"/>
                  </a:lnTo>
                  <a:lnTo>
                    <a:pt x="89" y="9"/>
                  </a:lnTo>
                  <a:lnTo>
                    <a:pt x="89" y="9"/>
                  </a:lnTo>
                  <a:lnTo>
                    <a:pt x="99" y="15"/>
                  </a:lnTo>
                  <a:lnTo>
                    <a:pt x="108" y="22"/>
                  </a:lnTo>
                  <a:lnTo>
                    <a:pt x="118" y="31"/>
                  </a:lnTo>
                  <a:lnTo>
                    <a:pt x="125" y="40"/>
                  </a:lnTo>
                  <a:lnTo>
                    <a:pt x="130" y="49"/>
                  </a:lnTo>
                  <a:lnTo>
                    <a:pt x="132" y="54"/>
                  </a:lnTo>
                  <a:lnTo>
                    <a:pt x="134" y="59"/>
                  </a:lnTo>
                  <a:lnTo>
                    <a:pt x="134" y="65"/>
                  </a:lnTo>
                  <a:lnTo>
                    <a:pt x="134" y="70"/>
                  </a:lnTo>
                  <a:lnTo>
                    <a:pt x="134" y="75"/>
                  </a:lnTo>
                  <a:lnTo>
                    <a:pt x="132" y="80"/>
                  </a:lnTo>
                  <a:lnTo>
                    <a:pt x="132" y="80"/>
                  </a:lnTo>
                  <a:lnTo>
                    <a:pt x="128" y="88"/>
                  </a:lnTo>
                  <a:lnTo>
                    <a:pt x="123" y="96"/>
                  </a:lnTo>
                  <a:lnTo>
                    <a:pt x="116" y="103"/>
                  </a:lnTo>
                  <a:lnTo>
                    <a:pt x="109" y="110"/>
                  </a:lnTo>
                  <a:lnTo>
                    <a:pt x="101" y="115"/>
                  </a:lnTo>
                  <a:lnTo>
                    <a:pt x="93" y="120"/>
                  </a:lnTo>
                  <a:lnTo>
                    <a:pt x="84" y="122"/>
                  </a:lnTo>
                  <a:lnTo>
                    <a:pt x="76" y="123"/>
                  </a:lnTo>
                  <a:lnTo>
                    <a:pt x="76" y="1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8" name="Freeform 830"/>
            <p:cNvSpPr/>
            <p:nvPr/>
          </p:nvSpPr>
          <p:spPr bwMode="auto">
            <a:xfrm>
              <a:off x="6535738" y="1511300"/>
              <a:ext cx="63500" cy="57150"/>
            </a:xfrm>
            <a:custGeom>
              <a:avLst/>
              <a:gdLst/>
              <a:ahLst/>
              <a:cxnLst>
                <a:cxn ang="0">
                  <a:pos x="66" y="110"/>
                </a:cxn>
                <a:cxn ang="0">
                  <a:pos x="46" y="106"/>
                </a:cxn>
                <a:cxn ang="0">
                  <a:pos x="44" y="106"/>
                </a:cxn>
                <a:cxn ang="0">
                  <a:pos x="42" y="106"/>
                </a:cxn>
                <a:cxn ang="0">
                  <a:pos x="38" y="106"/>
                </a:cxn>
                <a:cxn ang="0">
                  <a:pos x="33" y="104"/>
                </a:cxn>
                <a:cxn ang="0">
                  <a:pos x="29" y="100"/>
                </a:cxn>
                <a:cxn ang="0">
                  <a:pos x="28" y="99"/>
                </a:cxn>
                <a:cxn ang="0">
                  <a:pos x="11" y="83"/>
                </a:cxn>
                <a:cxn ang="0">
                  <a:pos x="1" y="62"/>
                </a:cxn>
                <a:cxn ang="0">
                  <a:pos x="0" y="52"/>
                </a:cxn>
                <a:cxn ang="0">
                  <a:pos x="3" y="33"/>
                </a:cxn>
                <a:cxn ang="0">
                  <a:pos x="7" y="26"/>
                </a:cxn>
                <a:cxn ang="0">
                  <a:pos x="15" y="18"/>
                </a:cxn>
                <a:cxn ang="0">
                  <a:pos x="35" y="5"/>
                </a:cxn>
                <a:cxn ang="0">
                  <a:pos x="49" y="1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3" y="0"/>
                </a:cxn>
                <a:cxn ang="0">
                  <a:pos x="80" y="1"/>
                </a:cxn>
                <a:cxn ang="0">
                  <a:pos x="89" y="4"/>
                </a:cxn>
                <a:cxn ang="0">
                  <a:pos x="102" y="11"/>
                </a:cxn>
                <a:cxn ang="0">
                  <a:pos x="112" y="21"/>
                </a:cxn>
                <a:cxn ang="0">
                  <a:pos x="119" y="35"/>
                </a:cxn>
                <a:cxn ang="0">
                  <a:pos x="120" y="43"/>
                </a:cxn>
                <a:cxn ang="0">
                  <a:pos x="120" y="60"/>
                </a:cxn>
                <a:cxn ang="0">
                  <a:pos x="116" y="76"/>
                </a:cxn>
                <a:cxn ang="0">
                  <a:pos x="109" y="91"/>
                </a:cxn>
                <a:cxn ang="0">
                  <a:pos x="99" y="100"/>
                </a:cxn>
                <a:cxn ang="0">
                  <a:pos x="99" y="103"/>
                </a:cxn>
                <a:cxn ang="0">
                  <a:pos x="93" y="105"/>
                </a:cxn>
                <a:cxn ang="0">
                  <a:pos x="85" y="109"/>
                </a:cxn>
                <a:cxn ang="0">
                  <a:pos x="76" y="109"/>
                </a:cxn>
                <a:cxn ang="0">
                  <a:pos x="66" y="110"/>
                </a:cxn>
              </a:cxnLst>
              <a:rect l="0" t="0" r="r" b="b"/>
              <a:pathLst>
                <a:path w="121" h="110">
                  <a:moveTo>
                    <a:pt x="66" y="110"/>
                  </a:moveTo>
                  <a:lnTo>
                    <a:pt x="66" y="110"/>
                  </a:lnTo>
                  <a:lnTo>
                    <a:pt x="56" y="109"/>
                  </a:lnTo>
                  <a:lnTo>
                    <a:pt x="46" y="106"/>
                  </a:lnTo>
                  <a:lnTo>
                    <a:pt x="46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6"/>
                  </a:lnTo>
                  <a:lnTo>
                    <a:pt x="38" y="106"/>
                  </a:lnTo>
                  <a:lnTo>
                    <a:pt x="38" y="106"/>
                  </a:lnTo>
                  <a:lnTo>
                    <a:pt x="36" y="105"/>
                  </a:lnTo>
                  <a:lnTo>
                    <a:pt x="33" y="104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28" y="99"/>
                  </a:lnTo>
                  <a:lnTo>
                    <a:pt x="28" y="99"/>
                  </a:lnTo>
                  <a:lnTo>
                    <a:pt x="18" y="92"/>
                  </a:lnTo>
                  <a:lnTo>
                    <a:pt x="11" y="83"/>
                  </a:lnTo>
                  <a:lnTo>
                    <a:pt x="4" y="73"/>
                  </a:lnTo>
                  <a:lnTo>
                    <a:pt x="1" y="62"/>
                  </a:lnTo>
                  <a:lnTo>
                    <a:pt x="1" y="62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3" y="33"/>
                  </a:lnTo>
                  <a:lnTo>
                    <a:pt x="7" y="26"/>
                  </a:lnTo>
                  <a:lnTo>
                    <a:pt x="7" y="26"/>
                  </a:lnTo>
                  <a:lnTo>
                    <a:pt x="11" y="21"/>
                  </a:lnTo>
                  <a:lnTo>
                    <a:pt x="15" y="18"/>
                  </a:lnTo>
                  <a:lnTo>
                    <a:pt x="24" y="10"/>
                  </a:lnTo>
                  <a:lnTo>
                    <a:pt x="35" y="5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71" y="0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9" y="4"/>
                  </a:lnTo>
                  <a:lnTo>
                    <a:pt x="96" y="7"/>
                  </a:lnTo>
                  <a:lnTo>
                    <a:pt x="102" y="11"/>
                  </a:lnTo>
                  <a:lnTo>
                    <a:pt x="108" y="16"/>
                  </a:lnTo>
                  <a:lnTo>
                    <a:pt x="112" y="21"/>
                  </a:lnTo>
                  <a:lnTo>
                    <a:pt x="115" y="25"/>
                  </a:lnTo>
                  <a:lnTo>
                    <a:pt x="119" y="35"/>
                  </a:lnTo>
                  <a:lnTo>
                    <a:pt x="119" y="35"/>
                  </a:lnTo>
                  <a:lnTo>
                    <a:pt x="120" y="43"/>
                  </a:lnTo>
                  <a:lnTo>
                    <a:pt x="121" y="52"/>
                  </a:lnTo>
                  <a:lnTo>
                    <a:pt x="120" y="60"/>
                  </a:lnTo>
                  <a:lnTo>
                    <a:pt x="119" y="68"/>
                  </a:lnTo>
                  <a:lnTo>
                    <a:pt x="116" y="76"/>
                  </a:lnTo>
                  <a:lnTo>
                    <a:pt x="113" y="84"/>
                  </a:lnTo>
                  <a:lnTo>
                    <a:pt x="109" y="91"/>
                  </a:lnTo>
                  <a:lnTo>
                    <a:pt x="104" y="97"/>
                  </a:lnTo>
                  <a:lnTo>
                    <a:pt x="99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7" y="103"/>
                  </a:lnTo>
                  <a:lnTo>
                    <a:pt x="93" y="105"/>
                  </a:lnTo>
                  <a:lnTo>
                    <a:pt x="93" y="105"/>
                  </a:lnTo>
                  <a:lnTo>
                    <a:pt x="85" y="109"/>
                  </a:lnTo>
                  <a:lnTo>
                    <a:pt x="77" y="109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66" y="110"/>
                  </a:lnTo>
                  <a:lnTo>
                    <a:pt x="66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  <p:sp>
          <p:nvSpPr>
            <p:cNvPr id="79" name="Freeform 831"/>
            <p:cNvSpPr/>
            <p:nvPr/>
          </p:nvSpPr>
          <p:spPr bwMode="auto">
            <a:xfrm>
              <a:off x="6656388" y="1506538"/>
              <a:ext cx="73025" cy="68263"/>
            </a:xfrm>
            <a:custGeom>
              <a:avLst/>
              <a:gdLst/>
              <a:ahLst/>
              <a:cxnLst>
                <a:cxn ang="0">
                  <a:pos x="62" y="128"/>
                </a:cxn>
                <a:cxn ang="0">
                  <a:pos x="46" y="124"/>
                </a:cxn>
                <a:cxn ang="0">
                  <a:pos x="42" y="122"/>
                </a:cxn>
                <a:cxn ang="0">
                  <a:pos x="30" y="109"/>
                </a:cxn>
                <a:cxn ang="0">
                  <a:pos x="18" y="85"/>
                </a:cxn>
                <a:cxn ang="0">
                  <a:pos x="15" y="79"/>
                </a:cxn>
                <a:cxn ang="0">
                  <a:pos x="11" y="75"/>
                </a:cxn>
                <a:cxn ang="0">
                  <a:pos x="4" y="64"/>
                </a:cxn>
                <a:cxn ang="0">
                  <a:pos x="0" y="51"/>
                </a:cxn>
                <a:cxn ang="0">
                  <a:pos x="3" y="39"/>
                </a:cxn>
                <a:cxn ang="0">
                  <a:pos x="6" y="34"/>
                </a:cxn>
                <a:cxn ang="0">
                  <a:pos x="18" y="20"/>
                </a:cxn>
                <a:cxn ang="0">
                  <a:pos x="35" y="10"/>
                </a:cxn>
                <a:cxn ang="0">
                  <a:pos x="53" y="3"/>
                </a:cxn>
                <a:cxn ang="0">
                  <a:pos x="72" y="0"/>
                </a:cxn>
                <a:cxn ang="0">
                  <a:pos x="80" y="1"/>
                </a:cxn>
                <a:cxn ang="0">
                  <a:pos x="94" y="6"/>
                </a:cxn>
                <a:cxn ang="0">
                  <a:pos x="102" y="13"/>
                </a:cxn>
                <a:cxn ang="0">
                  <a:pos x="105" y="14"/>
                </a:cxn>
                <a:cxn ang="0">
                  <a:pos x="114" y="18"/>
                </a:cxn>
                <a:cxn ang="0">
                  <a:pos x="122" y="26"/>
                </a:cxn>
                <a:cxn ang="0">
                  <a:pos x="135" y="45"/>
                </a:cxn>
                <a:cxn ang="0">
                  <a:pos x="138" y="56"/>
                </a:cxn>
                <a:cxn ang="0">
                  <a:pos x="139" y="70"/>
                </a:cxn>
                <a:cxn ang="0">
                  <a:pos x="136" y="81"/>
                </a:cxn>
                <a:cxn ang="0">
                  <a:pos x="134" y="86"/>
                </a:cxn>
                <a:cxn ang="0">
                  <a:pos x="120" y="98"/>
                </a:cxn>
                <a:cxn ang="0">
                  <a:pos x="104" y="104"/>
                </a:cxn>
                <a:cxn ang="0">
                  <a:pos x="96" y="109"/>
                </a:cxn>
                <a:cxn ang="0">
                  <a:pos x="90" y="116"/>
                </a:cxn>
                <a:cxn ang="0">
                  <a:pos x="84" y="121"/>
                </a:cxn>
                <a:cxn ang="0">
                  <a:pos x="70" y="128"/>
                </a:cxn>
                <a:cxn ang="0">
                  <a:pos x="62" y="128"/>
                </a:cxn>
              </a:cxnLst>
              <a:rect l="0" t="0" r="r" b="b"/>
              <a:pathLst>
                <a:path w="139" h="128">
                  <a:moveTo>
                    <a:pt x="62" y="128"/>
                  </a:moveTo>
                  <a:lnTo>
                    <a:pt x="62" y="128"/>
                  </a:lnTo>
                  <a:lnTo>
                    <a:pt x="54" y="127"/>
                  </a:lnTo>
                  <a:lnTo>
                    <a:pt x="46" y="124"/>
                  </a:lnTo>
                  <a:lnTo>
                    <a:pt x="46" y="124"/>
                  </a:lnTo>
                  <a:lnTo>
                    <a:pt x="42" y="122"/>
                  </a:lnTo>
                  <a:lnTo>
                    <a:pt x="38" y="118"/>
                  </a:lnTo>
                  <a:lnTo>
                    <a:pt x="30" y="109"/>
                  </a:lnTo>
                  <a:lnTo>
                    <a:pt x="24" y="98"/>
                  </a:lnTo>
                  <a:lnTo>
                    <a:pt x="18" y="85"/>
                  </a:lnTo>
                  <a:lnTo>
                    <a:pt x="17" y="81"/>
                  </a:lnTo>
                  <a:lnTo>
                    <a:pt x="15" y="79"/>
                  </a:lnTo>
                  <a:lnTo>
                    <a:pt x="15" y="79"/>
                  </a:lnTo>
                  <a:lnTo>
                    <a:pt x="11" y="75"/>
                  </a:lnTo>
                  <a:lnTo>
                    <a:pt x="7" y="70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3" y="39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1" y="27"/>
                  </a:lnTo>
                  <a:lnTo>
                    <a:pt x="18" y="20"/>
                  </a:lnTo>
                  <a:lnTo>
                    <a:pt x="26" y="15"/>
                  </a:lnTo>
                  <a:lnTo>
                    <a:pt x="35" y="10"/>
                  </a:lnTo>
                  <a:lnTo>
                    <a:pt x="44" y="6"/>
                  </a:lnTo>
                  <a:lnTo>
                    <a:pt x="53" y="3"/>
                  </a:lnTo>
                  <a:lnTo>
                    <a:pt x="62" y="1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80" y="1"/>
                  </a:lnTo>
                  <a:lnTo>
                    <a:pt x="87" y="3"/>
                  </a:lnTo>
                  <a:lnTo>
                    <a:pt x="94" y="6"/>
                  </a:lnTo>
                  <a:lnTo>
                    <a:pt x="100" y="11"/>
                  </a:lnTo>
                  <a:lnTo>
                    <a:pt x="102" y="13"/>
                  </a:lnTo>
                  <a:lnTo>
                    <a:pt x="105" y="14"/>
                  </a:lnTo>
                  <a:lnTo>
                    <a:pt x="105" y="14"/>
                  </a:lnTo>
                  <a:lnTo>
                    <a:pt x="114" y="18"/>
                  </a:lnTo>
                  <a:lnTo>
                    <a:pt x="114" y="18"/>
                  </a:lnTo>
                  <a:lnTo>
                    <a:pt x="118" y="22"/>
                  </a:lnTo>
                  <a:lnTo>
                    <a:pt x="122" y="26"/>
                  </a:lnTo>
                  <a:lnTo>
                    <a:pt x="130" y="35"/>
                  </a:lnTo>
                  <a:lnTo>
                    <a:pt x="135" y="45"/>
                  </a:lnTo>
                  <a:lnTo>
                    <a:pt x="138" y="56"/>
                  </a:lnTo>
                  <a:lnTo>
                    <a:pt x="138" y="56"/>
                  </a:lnTo>
                  <a:lnTo>
                    <a:pt x="139" y="63"/>
                  </a:lnTo>
                  <a:lnTo>
                    <a:pt x="139" y="70"/>
                  </a:lnTo>
                  <a:lnTo>
                    <a:pt x="137" y="78"/>
                  </a:lnTo>
                  <a:lnTo>
                    <a:pt x="136" y="81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28" y="92"/>
                  </a:lnTo>
                  <a:lnTo>
                    <a:pt x="120" y="98"/>
                  </a:lnTo>
                  <a:lnTo>
                    <a:pt x="113" y="101"/>
                  </a:lnTo>
                  <a:lnTo>
                    <a:pt x="104" y="104"/>
                  </a:lnTo>
                  <a:lnTo>
                    <a:pt x="99" y="105"/>
                  </a:lnTo>
                  <a:lnTo>
                    <a:pt x="96" y="109"/>
                  </a:lnTo>
                  <a:lnTo>
                    <a:pt x="96" y="109"/>
                  </a:lnTo>
                  <a:lnTo>
                    <a:pt x="90" y="116"/>
                  </a:lnTo>
                  <a:lnTo>
                    <a:pt x="90" y="116"/>
                  </a:lnTo>
                  <a:lnTo>
                    <a:pt x="84" y="121"/>
                  </a:lnTo>
                  <a:lnTo>
                    <a:pt x="78" y="125"/>
                  </a:lnTo>
                  <a:lnTo>
                    <a:pt x="70" y="128"/>
                  </a:lnTo>
                  <a:lnTo>
                    <a:pt x="62" y="128"/>
                  </a:lnTo>
                  <a:lnTo>
                    <a:pt x="62" y="1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32" name="文本框 131"/>
          <p:cNvSpPr txBox="1"/>
          <p:nvPr/>
        </p:nvSpPr>
        <p:spPr>
          <a:xfrm>
            <a:off x="1366520" y="264160"/>
            <a:ext cx="2885440" cy="1276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</a:t>
            </a:r>
            <a:endParaRPr lang="zh-CN" altLang="en-US"/>
          </a:p>
        </p:txBody>
      </p:sp>
      <p:pic>
        <p:nvPicPr>
          <p:cNvPr id="134" name="图片 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2115" y="1157605"/>
            <a:ext cx="2157095" cy="1929130"/>
          </a:xfrm>
          <a:prstGeom prst="rect">
            <a:avLst/>
          </a:prstGeom>
        </p:spPr>
      </p:pic>
      <p:pic>
        <p:nvPicPr>
          <p:cNvPr id="136" name="图片 1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915" y="3543935"/>
            <a:ext cx="2816860" cy="1975485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组合 154"/>
          <p:cNvGrpSpPr/>
          <p:nvPr/>
        </p:nvGrpSpPr>
        <p:grpSpPr>
          <a:xfrm>
            <a:off x="120030" y="3174423"/>
            <a:ext cx="2749216" cy="3194894"/>
            <a:chOff x="8724903" y="3030540"/>
            <a:chExt cx="574675" cy="868363"/>
          </a:xfrm>
          <a:solidFill>
            <a:schemeClr val="tx1"/>
          </a:solidFill>
        </p:grpSpPr>
        <p:sp>
          <p:nvSpPr>
            <p:cNvPr id="156" name="Freeform 15"/>
            <p:cNvSpPr/>
            <p:nvPr/>
          </p:nvSpPr>
          <p:spPr bwMode="auto">
            <a:xfrm>
              <a:off x="8943980" y="3236915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7" name="Freeform 16"/>
            <p:cNvSpPr>
              <a:spLocks noEditPoints="1"/>
            </p:cNvSpPr>
            <p:nvPr/>
          </p:nvSpPr>
          <p:spPr bwMode="auto">
            <a:xfrm>
              <a:off x="8724903" y="3030540"/>
              <a:ext cx="574675" cy="868363"/>
            </a:xfrm>
            <a:custGeom>
              <a:avLst/>
              <a:gdLst>
                <a:gd name="T0" fmla="*/ 8 w 153"/>
                <a:gd name="T1" fmla="*/ 136 h 231"/>
                <a:gd name="T2" fmla="*/ 78 w 153"/>
                <a:gd name="T3" fmla="*/ 52 h 231"/>
                <a:gd name="T4" fmla="*/ 72 w 153"/>
                <a:gd name="T5" fmla="*/ 58 h 231"/>
                <a:gd name="T6" fmla="*/ 57 w 153"/>
                <a:gd name="T7" fmla="*/ 210 h 231"/>
                <a:gd name="T8" fmla="*/ 146 w 153"/>
                <a:gd name="T9" fmla="*/ 14 h 231"/>
                <a:gd name="T10" fmla="*/ 37 w 153"/>
                <a:gd name="T11" fmla="*/ 56 h 231"/>
                <a:gd name="T12" fmla="*/ 67 w 153"/>
                <a:gd name="T13" fmla="*/ 56 h 231"/>
                <a:gd name="T14" fmla="*/ 83 w 153"/>
                <a:gd name="T15" fmla="*/ 56 h 231"/>
                <a:gd name="T16" fmla="*/ 113 w 153"/>
                <a:gd name="T17" fmla="*/ 59 h 231"/>
                <a:gd name="T18" fmla="*/ 41 w 153"/>
                <a:gd name="T19" fmla="*/ 64 h 231"/>
                <a:gd name="T20" fmla="*/ 36 w 153"/>
                <a:gd name="T21" fmla="*/ 63 h 231"/>
                <a:gd name="T22" fmla="*/ 39 w 153"/>
                <a:gd name="T23" fmla="*/ 65 h 231"/>
                <a:gd name="T24" fmla="*/ 49 w 153"/>
                <a:gd name="T25" fmla="*/ 66 h 231"/>
                <a:gd name="T26" fmla="*/ 45 w 153"/>
                <a:gd name="T27" fmla="*/ 71 h 231"/>
                <a:gd name="T28" fmla="*/ 21 w 153"/>
                <a:gd name="T29" fmla="*/ 79 h 231"/>
                <a:gd name="T30" fmla="*/ 53 w 153"/>
                <a:gd name="T31" fmla="*/ 73 h 231"/>
                <a:gd name="T32" fmla="*/ 39 w 153"/>
                <a:gd name="T33" fmla="*/ 74 h 231"/>
                <a:gd name="T34" fmla="*/ 59 w 153"/>
                <a:gd name="T35" fmla="*/ 77 h 231"/>
                <a:gd name="T36" fmla="*/ 33 w 153"/>
                <a:gd name="T37" fmla="*/ 78 h 231"/>
                <a:gd name="T38" fmla="*/ 46 w 153"/>
                <a:gd name="T39" fmla="*/ 79 h 231"/>
                <a:gd name="T40" fmla="*/ 65 w 153"/>
                <a:gd name="T41" fmla="*/ 81 h 231"/>
                <a:gd name="T42" fmla="*/ 29 w 153"/>
                <a:gd name="T43" fmla="*/ 86 h 231"/>
                <a:gd name="T44" fmla="*/ 31 w 153"/>
                <a:gd name="T45" fmla="*/ 84 h 231"/>
                <a:gd name="T46" fmla="*/ 55 w 153"/>
                <a:gd name="T47" fmla="*/ 86 h 231"/>
                <a:gd name="T48" fmla="*/ 51 w 153"/>
                <a:gd name="T49" fmla="*/ 90 h 231"/>
                <a:gd name="T50" fmla="*/ 63 w 153"/>
                <a:gd name="T51" fmla="*/ 93 h 231"/>
                <a:gd name="T52" fmla="*/ 66 w 153"/>
                <a:gd name="T53" fmla="*/ 95 h 231"/>
                <a:gd name="T54" fmla="*/ 37 w 153"/>
                <a:gd name="T55" fmla="*/ 98 h 231"/>
                <a:gd name="T56" fmla="*/ 40 w 153"/>
                <a:gd name="T57" fmla="*/ 101 h 231"/>
                <a:gd name="T58" fmla="*/ 41 w 153"/>
                <a:gd name="T59" fmla="*/ 104 h 231"/>
                <a:gd name="T60" fmla="*/ 34 w 153"/>
                <a:gd name="T61" fmla="*/ 105 h 231"/>
                <a:gd name="T62" fmla="*/ 34 w 153"/>
                <a:gd name="T63" fmla="*/ 106 h 231"/>
                <a:gd name="T64" fmla="*/ 43 w 153"/>
                <a:gd name="T65" fmla="*/ 108 h 231"/>
                <a:gd name="T66" fmla="*/ 39 w 153"/>
                <a:gd name="T67" fmla="*/ 113 h 231"/>
                <a:gd name="T68" fmla="*/ 43 w 153"/>
                <a:gd name="T69" fmla="*/ 114 h 231"/>
                <a:gd name="T70" fmla="*/ 63 w 153"/>
                <a:gd name="T71" fmla="*/ 115 h 231"/>
                <a:gd name="T72" fmla="*/ 47 w 153"/>
                <a:gd name="T73" fmla="*/ 118 h 231"/>
                <a:gd name="T74" fmla="*/ 59 w 153"/>
                <a:gd name="T75" fmla="*/ 122 h 231"/>
                <a:gd name="T76" fmla="*/ 47 w 153"/>
                <a:gd name="T77" fmla="*/ 123 h 231"/>
                <a:gd name="T78" fmla="*/ 54 w 153"/>
                <a:gd name="T79" fmla="*/ 126 h 231"/>
                <a:gd name="T80" fmla="*/ 43 w 153"/>
                <a:gd name="T81" fmla="*/ 128 h 231"/>
                <a:gd name="T82" fmla="*/ 58 w 153"/>
                <a:gd name="T83" fmla="*/ 128 h 231"/>
                <a:gd name="T84" fmla="*/ 59 w 153"/>
                <a:gd name="T85" fmla="*/ 134 h 231"/>
                <a:gd name="T86" fmla="*/ 50 w 153"/>
                <a:gd name="T87" fmla="*/ 135 h 231"/>
                <a:gd name="T88" fmla="*/ 53 w 153"/>
                <a:gd name="T89" fmla="*/ 140 h 231"/>
                <a:gd name="T90" fmla="*/ 42 w 153"/>
                <a:gd name="T91" fmla="*/ 144 h 231"/>
                <a:gd name="T92" fmla="*/ 6 w 153"/>
                <a:gd name="T93" fmla="*/ 149 h 231"/>
                <a:gd name="T94" fmla="*/ 64 w 153"/>
                <a:gd name="T95" fmla="*/ 170 h 231"/>
                <a:gd name="T96" fmla="*/ 34 w 153"/>
                <a:gd name="T97" fmla="*/ 157 h 231"/>
                <a:gd name="T98" fmla="*/ 63 w 153"/>
                <a:gd name="T99" fmla="*/ 162 h 231"/>
                <a:gd name="T100" fmla="*/ 31 w 153"/>
                <a:gd name="T101" fmla="*/ 179 h 231"/>
                <a:gd name="T102" fmla="*/ 56 w 153"/>
                <a:gd name="T103" fmla="*/ 174 h 231"/>
                <a:gd name="T104" fmla="*/ 61 w 153"/>
                <a:gd name="T105" fmla="*/ 177 h 231"/>
                <a:gd name="T106" fmla="*/ 31 w 153"/>
                <a:gd name="T107" fmla="*/ 195 h 231"/>
                <a:gd name="T108" fmla="*/ 60 w 153"/>
                <a:gd name="T109" fmla="*/ 187 h 231"/>
                <a:gd name="T110" fmla="*/ 65 w 153"/>
                <a:gd name="T111" fmla="*/ 195 h 231"/>
                <a:gd name="T112" fmla="*/ 57 w 153"/>
                <a:gd name="T113" fmla="*/ 199 h 231"/>
                <a:gd name="T114" fmla="*/ 63 w 153"/>
                <a:gd name="T115" fmla="*/ 206 h 231"/>
                <a:gd name="T116" fmla="*/ 66 w 153"/>
                <a:gd name="T117" fmla="*/ 213 h 231"/>
                <a:gd name="T118" fmla="*/ 35 w 153"/>
                <a:gd name="T119" fmla="*/ 217 h 231"/>
                <a:gd name="T120" fmla="*/ 62 w 153"/>
                <a:gd name="T121" fmla="*/ 220 h 231"/>
                <a:gd name="T122" fmla="*/ 27 w 153"/>
                <a:gd name="T123" fmla="*/ 22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" h="231">
                  <a:moveTo>
                    <a:pt x="39" y="219"/>
                  </a:moveTo>
                  <a:cubicBezTo>
                    <a:pt x="39" y="219"/>
                    <a:pt x="39" y="219"/>
                    <a:pt x="38" y="219"/>
                  </a:cubicBezTo>
                  <a:cubicBezTo>
                    <a:pt x="39" y="221"/>
                    <a:pt x="40" y="222"/>
                    <a:pt x="41" y="224"/>
                  </a:cubicBezTo>
                  <a:cubicBezTo>
                    <a:pt x="41" y="224"/>
                    <a:pt x="42" y="224"/>
                    <a:pt x="42" y="224"/>
                  </a:cubicBezTo>
                  <a:cubicBezTo>
                    <a:pt x="42" y="225"/>
                    <a:pt x="41" y="224"/>
                    <a:pt x="40" y="224"/>
                  </a:cubicBezTo>
                  <a:cubicBezTo>
                    <a:pt x="40" y="225"/>
                    <a:pt x="40" y="225"/>
                    <a:pt x="40" y="226"/>
                  </a:cubicBezTo>
                  <a:cubicBezTo>
                    <a:pt x="39" y="227"/>
                    <a:pt x="38" y="225"/>
                    <a:pt x="37" y="225"/>
                  </a:cubicBezTo>
                  <a:cubicBezTo>
                    <a:pt x="37" y="226"/>
                    <a:pt x="38" y="227"/>
                    <a:pt x="39" y="228"/>
                  </a:cubicBezTo>
                  <a:cubicBezTo>
                    <a:pt x="39" y="228"/>
                    <a:pt x="40" y="227"/>
                    <a:pt x="40" y="227"/>
                  </a:cubicBezTo>
                  <a:cubicBezTo>
                    <a:pt x="41" y="227"/>
                    <a:pt x="41" y="226"/>
                    <a:pt x="41" y="226"/>
                  </a:cubicBezTo>
                  <a:cubicBezTo>
                    <a:pt x="41" y="226"/>
                    <a:pt x="41" y="226"/>
                    <a:pt x="42" y="226"/>
                  </a:cubicBezTo>
                  <a:cubicBezTo>
                    <a:pt x="42" y="227"/>
                    <a:pt x="42" y="228"/>
                    <a:pt x="41" y="228"/>
                  </a:cubicBezTo>
                  <a:cubicBezTo>
                    <a:pt x="41" y="228"/>
                    <a:pt x="41" y="228"/>
                    <a:pt x="40" y="228"/>
                  </a:cubicBezTo>
                  <a:cubicBezTo>
                    <a:pt x="38" y="229"/>
                    <a:pt x="36" y="230"/>
                    <a:pt x="33" y="230"/>
                  </a:cubicBezTo>
                  <a:cubicBezTo>
                    <a:pt x="32" y="230"/>
                    <a:pt x="33" y="230"/>
                    <a:pt x="32" y="231"/>
                  </a:cubicBezTo>
                  <a:cubicBezTo>
                    <a:pt x="31" y="230"/>
                    <a:pt x="30" y="229"/>
                    <a:pt x="29" y="230"/>
                  </a:cubicBezTo>
                  <a:cubicBezTo>
                    <a:pt x="28" y="228"/>
                    <a:pt x="26" y="229"/>
                    <a:pt x="25" y="228"/>
                  </a:cubicBezTo>
                  <a:cubicBezTo>
                    <a:pt x="24" y="228"/>
                    <a:pt x="24" y="229"/>
                    <a:pt x="23" y="228"/>
                  </a:cubicBezTo>
                  <a:cubicBezTo>
                    <a:pt x="23" y="228"/>
                    <a:pt x="23" y="228"/>
                    <a:pt x="23" y="227"/>
                  </a:cubicBezTo>
                  <a:cubicBezTo>
                    <a:pt x="22" y="227"/>
                    <a:pt x="21" y="228"/>
                    <a:pt x="20" y="228"/>
                  </a:cubicBezTo>
                  <a:cubicBezTo>
                    <a:pt x="21" y="227"/>
                    <a:pt x="21" y="226"/>
                    <a:pt x="22" y="226"/>
                  </a:cubicBezTo>
                  <a:cubicBezTo>
                    <a:pt x="23" y="225"/>
                    <a:pt x="23" y="224"/>
                    <a:pt x="24" y="224"/>
                  </a:cubicBezTo>
                  <a:cubicBezTo>
                    <a:pt x="23" y="223"/>
                    <a:pt x="24" y="222"/>
                    <a:pt x="24" y="221"/>
                  </a:cubicBezTo>
                  <a:cubicBezTo>
                    <a:pt x="26" y="220"/>
                    <a:pt x="26" y="215"/>
                    <a:pt x="29" y="215"/>
                  </a:cubicBezTo>
                  <a:cubicBezTo>
                    <a:pt x="29" y="210"/>
                    <a:pt x="30" y="205"/>
                    <a:pt x="29" y="201"/>
                  </a:cubicBezTo>
                  <a:cubicBezTo>
                    <a:pt x="30" y="198"/>
                    <a:pt x="30" y="193"/>
                    <a:pt x="30" y="189"/>
                  </a:cubicBezTo>
                  <a:cubicBezTo>
                    <a:pt x="30" y="186"/>
                    <a:pt x="30" y="184"/>
                    <a:pt x="29" y="182"/>
                  </a:cubicBezTo>
                  <a:cubicBezTo>
                    <a:pt x="29" y="181"/>
                    <a:pt x="30" y="181"/>
                    <a:pt x="30" y="180"/>
                  </a:cubicBezTo>
                  <a:cubicBezTo>
                    <a:pt x="30" y="175"/>
                    <a:pt x="30" y="169"/>
                    <a:pt x="31" y="163"/>
                  </a:cubicBezTo>
                  <a:cubicBezTo>
                    <a:pt x="31" y="159"/>
                    <a:pt x="32" y="156"/>
                    <a:pt x="32" y="152"/>
                  </a:cubicBezTo>
                  <a:cubicBezTo>
                    <a:pt x="32" y="152"/>
                    <a:pt x="32" y="151"/>
                    <a:pt x="32" y="151"/>
                  </a:cubicBezTo>
                  <a:cubicBezTo>
                    <a:pt x="32" y="150"/>
                    <a:pt x="32" y="150"/>
                    <a:pt x="32" y="149"/>
                  </a:cubicBezTo>
                  <a:cubicBezTo>
                    <a:pt x="33" y="147"/>
                    <a:pt x="32" y="144"/>
                    <a:pt x="32" y="141"/>
                  </a:cubicBezTo>
                  <a:cubicBezTo>
                    <a:pt x="32" y="142"/>
                    <a:pt x="32" y="143"/>
                    <a:pt x="31" y="144"/>
                  </a:cubicBezTo>
                  <a:cubicBezTo>
                    <a:pt x="31" y="144"/>
                    <a:pt x="31" y="143"/>
                    <a:pt x="31" y="143"/>
                  </a:cubicBezTo>
                  <a:cubicBezTo>
                    <a:pt x="30" y="137"/>
                    <a:pt x="30" y="129"/>
                    <a:pt x="29" y="123"/>
                  </a:cubicBezTo>
                  <a:cubicBezTo>
                    <a:pt x="29" y="118"/>
                    <a:pt x="29" y="114"/>
                    <a:pt x="28" y="110"/>
                  </a:cubicBezTo>
                  <a:cubicBezTo>
                    <a:pt x="27" y="99"/>
                    <a:pt x="26" y="88"/>
                    <a:pt x="24" y="78"/>
                  </a:cubicBezTo>
                  <a:cubicBezTo>
                    <a:pt x="23" y="80"/>
                    <a:pt x="22" y="83"/>
                    <a:pt x="21" y="84"/>
                  </a:cubicBezTo>
                  <a:cubicBezTo>
                    <a:pt x="21" y="86"/>
                    <a:pt x="20" y="87"/>
                    <a:pt x="20" y="88"/>
                  </a:cubicBezTo>
                  <a:cubicBezTo>
                    <a:pt x="18" y="92"/>
                    <a:pt x="17" y="98"/>
                    <a:pt x="15" y="101"/>
                  </a:cubicBezTo>
                  <a:cubicBezTo>
                    <a:pt x="16" y="104"/>
                    <a:pt x="14" y="106"/>
                    <a:pt x="14" y="109"/>
                  </a:cubicBezTo>
                  <a:cubicBezTo>
                    <a:pt x="14" y="109"/>
                    <a:pt x="14" y="110"/>
                    <a:pt x="13" y="110"/>
                  </a:cubicBezTo>
                  <a:cubicBezTo>
                    <a:pt x="13" y="111"/>
                    <a:pt x="13" y="112"/>
                    <a:pt x="12" y="113"/>
                  </a:cubicBezTo>
                  <a:cubicBezTo>
                    <a:pt x="12" y="115"/>
                    <a:pt x="12" y="118"/>
                    <a:pt x="11" y="120"/>
                  </a:cubicBezTo>
                  <a:cubicBezTo>
                    <a:pt x="11" y="121"/>
                    <a:pt x="11" y="122"/>
                    <a:pt x="11" y="123"/>
                  </a:cubicBezTo>
                  <a:cubicBezTo>
                    <a:pt x="10" y="126"/>
                    <a:pt x="9" y="130"/>
                    <a:pt x="9" y="133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9" y="134"/>
                    <a:pt x="9" y="134"/>
                  </a:cubicBezTo>
                  <a:cubicBezTo>
                    <a:pt x="9" y="135"/>
                    <a:pt x="8" y="136"/>
                    <a:pt x="8" y="136"/>
                  </a:cubicBezTo>
                  <a:cubicBezTo>
                    <a:pt x="9" y="136"/>
                    <a:pt x="8" y="136"/>
                    <a:pt x="8" y="136"/>
                  </a:cubicBezTo>
                  <a:cubicBezTo>
                    <a:pt x="8" y="138"/>
                    <a:pt x="9" y="141"/>
                    <a:pt x="8" y="143"/>
                  </a:cubicBezTo>
                  <a:cubicBezTo>
                    <a:pt x="8" y="143"/>
                    <a:pt x="9" y="143"/>
                    <a:pt x="9" y="143"/>
                  </a:cubicBezTo>
                  <a:cubicBezTo>
                    <a:pt x="9" y="145"/>
                    <a:pt x="8" y="147"/>
                    <a:pt x="9" y="149"/>
                  </a:cubicBezTo>
                  <a:cubicBezTo>
                    <a:pt x="9" y="149"/>
                    <a:pt x="8" y="150"/>
                    <a:pt x="8" y="150"/>
                  </a:cubicBezTo>
                  <a:cubicBezTo>
                    <a:pt x="8" y="150"/>
                    <a:pt x="9" y="150"/>
                    <a:pt x="9" y="150"/>
                  </a:cubicBezTo>
                  <a:cubicBezTo>
                    <a:pt x="8" y="153"/>
                    <a:pt x="6" y="157"/>
                    <a:pt x="5" y="160"/>
                  </a:cubicBezTo>
                  <a:cubicBezTo>
                    <a:pt x="4" y="162"/>
                    <a:pt x="4" y="163"/>
                    <a:pt x="5" y="165"/>
                  </a:cubicBezTo>
                  <a:cubicBezTo>
                    <a:pt x="4" y="166"/>
                    <a:pt x="5" y="168"/>
                    <a:pt x="3" y="169"/>
                  </a:cubicBezTo>
                  <a:cubicBezTo>
                    <a:pt x="2" y="168"/>
                    <a:pt x="3" y="167"/>
                    <a:pt x="3" y="165"/>
                  </a:cubicBezTo>
                  <a:cubicBezTo>
                    <a:pt x="3" y="165"/>
                    <a:pt x="2" y="166"/>
                    <a:pt x="2" y="166"/>
                  </a:cubicBezTo>
                  <a:cubicBezTo>
                    <a:pt x="0" y="164"/>
                    <a:pt x="2" y="162"/>
                    <a:pt x="3" y="161"/>
                  </a:cubicBezTo>
                  <a:cubicBezTo>
                    <a:pt x="4" y="158"/>
                    <a:pt x="6" y="156"/>
                    <a:pt x="7" y="153"/>
                  </a:cubicBezTo>
                  <a:cubicBezTo>
                    <a:pt x="7" y="153"/>
                    <a:pt x="6" y="153"/>
                    <a:pt x="6" y="153"/>
                  </a:cubicBezTo>
                  <a:cubicBezTo>
                    <a:pt x="5" y="154"/>
                    <a:pt x="5" y="155"/>
                    <a:pt x="4" y="156"/>
                  </a:cubicBezTo>
                  <a:cubicBezTo>
                    <a:pt x="4" y="157"/>
                    <a:pt x="4" y="160"/>
                    <a:pt x="3" y="161"/>
                  </a:cubicBezTo>
                  <a:cubicBezTo>
                    <a:pt x="1" y="160"/>
                    <a:pt x="2" y="158"/>
                    <a:pt x="2" y="157"/>
                  </a:cubicBezTo>
                  <a:cubicBezTo>
                    <a:pt x="3" y="154"/>
                    <a:pt x="3" y="149"/>
                    <a:pt x="3" y="146"/>
                  </a:cubicBezTo>
                  <a:cubicBezTo>
                    <a:pt x="3" y="145"/>
                    <a:pt x="3" y="146"/>
                    <a:pt x="3" y="146"/>
                  </a:cubicBezTo>
                  <a:cubicBezTo>
                    <a:pt x="1" y="145"/>
                    <a:pt x="4" y="143"/>
                    <a:pt x="3" y="141"/>
                  </a:cubicBezTo>
                  <a:cubicBezTo>
                    <a:pt x="4" y="141"/>
                    <a:pt x="4" y="141"/>
                    <a:pt x="4" y="141"/>
                  </a:cubicBezTo>
                  <a:cubicBezTo>
                    <a:pt x="5" y="136"/>
                    <a:pt x="5" y="131"/>
                    <a:pt x="6" y="127"/>
                  </a:cubicBezTo>
                  <a:cubicBezTo>
                    <a:pt x="7" y="123"/>
                    <a:pt x="8" y="117"/>
                    <a:pt x="9" y="112"/>
                  </a:cubicBezTo>
                  <a:cubicBezTo>
                    <a:pt x="8" y="112"/>
                    <a:pt x="7" y="111"/>
                    <a:pt x="8" y="110"/>
                  </a:cubicBezTo>
                  <a:cubicBezTo>
                    <a:pt x="8" y="110"/>
                    <a:pt x="8" y="110"/>
                    <a:pt x="9" y="110"/>
                  </a:cubicBezTo>
                  <a:cubicBezTo>
                    <a:pt x="9" y="109"/>
                    <a:pt x="9" y="108"/>
                    <a:pt x="9" y="108"/>
                  </a:cubicBezTo>
                  <a:cubicBezTo>
                    <a:pt x="9" y="107"/>
                    <a:pt x="8" y="103"/>
                    <a:pt x="9" y="102"/>
                  </a:cubicBezTo>
                  <a:cubicBezTo>
                    <a:pt x="9" y="101"/>
                    <a:pt x="10" y="100"/>
                    <a:pt x="10" y="99"/>
                  </a:cubicBezTo>
                  <a:cubicBezTo>
                    <a:pt x="11" y="101"/>
                    <a:pt x="9" y="103"/>
                    <a:pt x="10" y="104"/>
                  </a:cubicBezTo>
                  <a:cubicBezTo>
                    <a:pt x="11" y="101"/>
                    <a:pt x="12" y="98"/>
                    <a:pt x="13" y="94"/>
                  </a:cubicBezTo>
                  <a:cubicBezTo>
                    <a:pt x="14" y="91"/>
                    <a:pt x="15" y="88"/>
                    <a:pt x="16" y="85"/>
                  </a:cubicBezTo>
                  <a:cubicBezTo>
                    <a:pt x="17" y="83"/>
                    <a:pt x="17" y="81"/>
                    <a:pt x="18" y="79"/>
                  </a:cubicBezTo>
                  <a:cubicBezTo>
                    <a:pt x="18" y="78"/>
                    <a:pt x="19" y="77"/>
                    <a:pt x="18" y="76"/>
                  </a:cubicBezTo>
                  <a:cubicBezTo>
                    <a:pt x="18" y="77"/>
                    <a:pt x="17" y="78"/>
                    <a:pt x="17" y="79"/>
                  </a:cubicBezTo>
                  <a:cubicBezTo>
                    <a:pt x="18" y="74"/>
                    <a:pt x="20" y="68"/>
                    <a:pt x="21" y="63"/>
                  </a:cubicBezTo>
                  <a:cubicBezTo>
                    <a:pt x="21" y="62"/>
                    <a:pt x="21" y="62"/>
                    <a:pt x="21" y="61"/>
                  </a:cubicBezTo>
                  <a:cubicBezTo>
                    <a:pt x="21" y="60"/>
                    <a:pt x="22" y="58"/>
                    <a:pt x="21" y="57"/>
                  </a:cubicBezTo>
                  <a:cubicBezTo>
                    <a:pt x="22" y="56"/>
                    <a:pt x="23" y="56"/>
                    <a:pt x="25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5" y="53"/>
                    <a:pt x="26" y="52"/>
                    <a:pt x="28" y="52"/>
                  </a:cubicBezTo>
                  <a:cubicBezTo>
                    <a:pt x="28" y="52"/>
                    <a:pt x="28" y="50"/>
                    <a:pt x="29" y="50"/>
                  </a:cubicBezTo>
                  <a:cubicBezTo>
                    <a:pt x="29" y="51"/>
                    <a:pt x="29" y="51"/>
                    <a:pt x="29" y="52"/>
                  </a:cubicBezTo>
                  <a:cubicBezTo>
                    <a:pt x="31" y="51"/>
                    <a:pt x="33" y="48"/>
                    <a:pt x="36" y="49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7" y="52"/>
                    <a:pt x="40" y="52"/>
                    <a:pt x="43" y="53"/>
                  </a:cubicBezTo>
                  <a:cubicBezTo>
                    <a:pt x="47" y="52"/>
                    <a:pt x="50" y="52"/>
                    <a:pt x="52" y="52"/>
                  </a:cubicBezTo>
                  <a:cubicBezTo>
                    <a:pt x="53" y="52"/>
                    <a:pt x="54" y="52"/>
                    <a:pt x="55" y="52"/>
                  </a:cubicBezTo>
                  <a:cubicBezTo>
                    <a:pt x="56" y="52"/>
                    <a:pt x="57" y="52"/>
                    <a:pt x="57" y="52"/>
                  </a:cubicBezTo>
                  <a:cubicBezTo>
                    <a:pt x="60" y="52"/>
                    <a:pt x="62" y="50"/>
                    <a:pt x="64" y="50"/>
                  </a:cubicBezTo>
                  <a:cubicBezTo>
                    <a:pt x="66" y="50"/>
                    <a:pt x="68" y="50"/>
                    <a:pt x="68" y="52"/>
                  </a:cubicBezTo>
                  <a:cubicBezTo>
                    <a:pt x="69" y="51"/>
                    <a:pt x="68" y="51"/>
                    <a:pt x="69" y="51"/>
                  </a:cubicBezTo>
                  <a:cubicBezTo>
                    <a:pt x="71" y="50"/>
                    <a:pt x="75" y="51"/>
                    <a:pt x="78" y="52"/>
                  </a:cubicBezTo>
                  <a:cubicBezTo>
                    <a:pt x="79" y="52"/>
                    <a:pt x="81" y="52"/>
                    <a:pt x="83" y="52"/>
                  </a:cubicBezTo>
                  <a:cubicBezTo>
                    <a:pt x="87" y="53"/>
                    <a:pt x="92" y="54"/>
                    <a:pt x="96" y="55"/>
                  </a:cubicBezTo>
                  <a:cubicBezTo>
                    <a:pt x="99" y="55"/>
                    <a:pt x="102" y="55"/>
                    <a:pt x="105" y="56"/>
                  </a:cubicBezTo>
                  <a:cubicBezTo>
                    <a:pt x="107" y="56"/>
                    <a:pt x="109" y="56"/>
                    <a:pt x="110" y="56"/>
                  </a:cubicBezTo>
                  <a:cubicBezTo>
                    <a:pt x="111" y="56"/>
                    <a:pt x="112" y="55"/>
                    <a:pt x="112" y="54"/>
                  </a:cubicBezTo>
                  <a:cubicBezTo>
                    <a:pt x="116" y="51"/>
                    <a:pt x="120" y="47"/>
                    <a:pt x="122" y="43"/>
                  </a:cubicBezTo>
                  <a:cubicBezTo>
                    <a:pt x="126" y="38"/>
                    <a:pt x="130" y="33"/>
                    <a:pt x="134" y="27"/>
                  </a:cubicBezTo>
                  <a:cubicBezTo>
                    <a:pt x="134" y="27"/>
                    <a:pt x="134" y="26"/>
                    <a:pt x="135" y="26"/>
                  </a:cubicBezTo>
                  <a:cubicBezTo>
                    <a:pt x="135" y="26"/>
                    <a:pt x="135" y="25"/>
                    <a:pt x="135" y="25"/>
                  </a:cubicBezTo>
                  <a:cubicBezTo>
                    <a:pt x="136" y="24"/>
                    <a:pt x="137" y="23"/>
                    <a:pt x="138" y="22"/>
                  </a:cubicBezTo>
                  <a:cubicBezTo>
                    <a:pt x="138" y="21"/>
                    <a:pt x="138" y="21"/>
                    <a:pt x="138" y="21"/>
                  </a:cubicBezTo>
                  <a:cubicBezTo>
                    <a:pt x="138" y="20"/>
                    <a:pt x="139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7"/>
                    <a:pt x="141" y="16"/>
                    <a:pt x="141" y="15"/>
                  </a:cubicBezTo>
                  <a:cubicBezTo>
                    <a:pt x="141" y="15"/>
                    <a:pt x="141" y="15"/>
                    <a:pt x="141" y="14"/>
                  </a:cubicBezTo>
                  <a:cubicBezTo>
                    <a:pt x="143" y="12"/>
                    <a:pt x="144" y="10"/>
                    <a:pt x="146" y="8"/>
                  </a:cubicBezTo>
                  <a:cubicBezTo>
                    <a:pt x="147" y="8"/>
                    <a:pt x="147" y="9"/>
                    <a:pt x="148" y="9"/>
                  </a:cubicBezTo>
                  <a:cubicBezTo>
                    <a:pt x="148" y="8"/>
                    <a:pt x="149" y="7"/>
                    <a:pt x="149" y="5"/>
                  </a:cubicBezTo>
                  <a:cubicBezTo>
                    <a:pt x="150" y="4"/>
                    <a:pt x="150" y="3"/>
                    <a:pt x="152" y="2"/>
                  </a:cubicBezTo>
                  <a:cubicBezTo>
                    <a:pt x="152" y="1"/>
                    <a:pt x="152" y="0"/>
                    <a:pt x="153" y="0"/>
                  </a:cubicBezTo>
                  <a:cubicBezTo>
                    <a:pt x="153" y="1"/>
                    <a:pt x="153" y="1"/>
                    <a:pt x="153" y="1"/>
                  </a:cubicBezTo>
                  <a:cubicBezTo>
                    <a:pt x="153" y="2"/>
                    <a:pt x="152" y="3"/>
                    <a:pt x="151" y="4"/>
                  </a:cubicBezTo>
                  <a:cubicBezTo>
                    <a:pt x="151" y="4"/>
                    <a:pt x="151" y="5"/>
                    <a:pt x="151" y="5"/>
                  </a:cubicBezTo>
                  <a:cubicBezTo>
                    <a:pt x="151" y="6"/>
                    <a:pt x="150" y="6"/>
                    <a:pt x="150" y="7"/>
                  </a:cubicBezTo>
                  <a:cubicBezTo>
                    <a:pt x="149" y="7"/>
                    <a:pt x="150" y="8"/>
                    <a:pt x="149" y="8"/>
                  </a:cubicBezTo>
                  <a:cubicBezTo>
                    <a:pt x="149" y="10"/>
                    <a:pt x="147" y="12"/>
                    <a:pt x="148" y="14"/>
                  </a:cubicBezTo>
                  <a:cubicBezTo>
                    <a:pt x="147" y="15"/>
                    <a:pt x="149" y="18"/>
                    <a:pt x="149" y="19"/>
                  </a:cubicBezTo>
                  <a:cubicBezTo>
                    <a:pt x="148" y="20"/>
                    <a:pt x="146" y="21"/>
                    <a:pt x="145" y="21"/>
                  </a:cubicBezTo>
                  <a:cubicBezTo>
                    <a:pt x="145" y="22"/>
                    <a:pt x="144" y="22"/>
                    <a:pt x="145" y="22"/>
                  </a:cubicBezTo>
                  <a:cubicBezTo>
                    <a:pt x="142" y="24"/>
                    <a:pt x="139" y="26"/>
                    <a:pt x="138" y="29"/>
                  </a:cubicBezTo>
                  <a:cubicBezTo>
                    <a:pt x="138" y="29"/>
                    <a:pt x="138" y="29"/>
                    <a:pt x="138" y="29"/>
                  </a:cubicBezTo>
                  <a:cubicBezTo>
                    <a:pt x="137" y="29"/>
                    <a:pt x="137" y="29"/>
                    <a:pt x="137" y="29"/>
                  </a:cubicBezTo>
                  <a:cubicBezTo>
                    <a:pt x="134" y="31"/>
                    <a:pt x="133" y="35"/>
                    <a:pt x="130" y="37"/>
                  </a:cubicBezTo>
                  <a:cubicBezTo>
                    <a:pt x="130" y="37"/>
                    <a:pt x="129" y="37"/>
                    <a:pt x="129" y="38"/>
                  </a:cubicBezTo>
                  <a:cubicBezTo>
                    <a:pt x="129" y="38"/>
                    <a:pt x="129" y="39"/>
                    <a:pt x="129" y="39"/>
                  </a:cubicBezTo>
                  <a:cubicBezTo>
                    <a:pt x="128" y="40"/>
                    <a:pt x="127" y="41"/>
                    <a:pt x="126" y="42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24" y="45"/>
                    <a:pt x="123" y="48"/>
                    <a:pt x="121" y="50"/>
                  </a:cubicBezTo>
                  <a:cubicBezTo>
                    <a:pt x="119" y="54"/>
                    <a:pt x="116" y="57"/>
                    <a:pt x="114" y="61"/>
                  </a:cubicBezTo>
                  <a:cubicBezTo>
                    <a:pt x="114" y="61"/>
                    <a:pt x="114" y="61"/>
                    <a:pt x="113" y="61"/>
                  </a:cubicBezTo>
                  <a:cubicBezTo>
                    <a:pt x="113" y="61"/>
                    <a:pt x="113" y="61"/>
                    <a:pt x="113" y="60"/>
                  </a:cubicBezTo>
                  <a:cubicBezTo>
                    <a:pt x="112" y="60"/>
                    <a:pt x="111" y="61"/>
                    <a:pt x="110" y="61"/>
                  </a:cubicBezTo>
                  <a:cubicBezTo>
                    <a:pt x="109" y="61"/>
                    <a:pt x="108" y="60"/>
                    <a:pt x="106" y="60"/>
                  </a:cubicBezTo>
                  <a:cubicBezTo>
                    <a:pt x="106" y="60"/>
                    <a:pt x="106" y="61"/>
                    <a:pt x="106" y="61"/>
                  </a:cubicBezTo>
                  <a:cubicBezTo>
                    <a:pt x="100" y="60"/>
                    <a:pt x="95" y="59"/>
                    <a:pt x="90" y="59"/>
                  </a:cubicBezTo>
                  <a:cubicBezTo>
                    <a:pt x="89" y="59"/>
                    <a:pt x="87" y="59"/>
                    <a:pt x="86" y="59"/>
                  </a:cubicBezTo>
                  <a:cubicBezTo>
                    <a:pt x="85" y="59"/>
                    <a:pt x="83" y="58"/>
                    <a:pt x="82" y="59"/>
                  </a:cubicBezTo>
                  <a:cubicBezTo>
                    <a:pt x="81" y="59"/>
                    <a:pt x="80" y="60"/>
                    <a:pt x="78" y="60"/>
                  </a:cubicBezTo>
                  <a:cubicBezTo>
                    <a:pt x="79" y="59"/>
                    <a:pt x="79" y="59"/>
                    <a:pt x="80" y="59"/>
                  </a:cubicBezTo>
                  <a:cubicBezTo>
                    <a:pt x="77" y="59"/>
                    <a:pt x="74" y="58"/>
                    <a:pt x="72" y="58"/>
                  </a:cubicBezTo>
                  <a:cubicBezTo>
                    <a:pt x="72" y="63"/>
                    <a:pt x="72" y="71"/>
                    <a:pt x="71" y="76"/>
                  </a:cubicBezTo>
                  <a:cubicBezTo>
                    <a:pt x="71" y="78"/>
                    <a:pt x="70" y="79"/>
                    <a:pt x="70" y="81"/>
                  </a:cubicBezTo>
                  <a:cubicBezTo>
                    <a:pt x="70" y="82"/>
                    <a:pt x="70" y="82"/>
                    <a:pt x="70" y="83"/>
                  </a:cubicBezTo>
                  <a:cubicBezTo>
                    <a:pt x="70" y="84"/>
                    <a:pt x="70" y="85"/>
                    <a:pt x="70" y="86"/>
                  </a:cubicBezTo>
                  <a:cubicBezTo>
                    <a:pt x="70" y="87"/>
                    <a:pt x="70" y="87"/>
                    <a:pt x="70" y="88"/>
                  </a:cubicBezTo>
                  <a:cubicBezTo>
                    <a:pt x="69" y="90"/>
                    <a:pt x="69" y="91"/>
                    <a:pt x="69" y="93"/>
                  </a:cubicBezTo>
                  <a:cubicBezTo>
                    <a:pt x="69" y="94"/>
                    <a:pt x="69" y="95"/>
                    <a:pt x="69" y="97"/>
                  </a:cubicBezTo>
                  <a:cubicBezTo>
                    <a:pt x="69" y="98"/>
                    <a:pt x="68" y="100"/>
                    <a:pt x="68" y="102"/>
                  </a:cubicBezTo>
                  <a:cubicBezTo>
                    <a:pt x="67" y="104"/>
                    <a:pt x="68" y="106"/>
                    <a:pt x="67" y="108"/>
                  </a:cubicBezTo>
                  <a:cubicBezTo>
                    <a:pt x="67" y="109"/>
                    <a:pt x="67" y="111"/>
                    <a:pt x="67" y="112"/>
                  </a:cubicBezTo>
                  <a:cubicBezTo>
                    <a:pt x="67" y="114"/>
                    <a:pt x="67" y="117"/>
                    <a:pt x="67" y="118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8" y="119"/>
                    <a:pt x="67" y="119"/>
                    <a:pt x="67" y="120"/>
                  </a:cubicBezTo>
                  <a:cubicBezTo>
                    <a:pt x="67" y="120"/>
                    <a:pt x="67" y="123"/>
                    <a:pt x="67" y="124"/>
                  </a:cubicBezTo>
                  <a:cubicBezTo>
                    <a:pt x="67" y="125"/>
                    <a:pt x="66" y="128"/>
                    <a:pt x="66" y="129"/>
                  </a:cubicBezTo>
                  <a:cubicBezTo>
                    <a:pt x="66" y="130"/>
                    <a:pt x="66" y="130"/>
                    <a:pt x="66" y="131"/>
                  </a:cubicBezTo>
                  <a:cubicBezTo>
                    <a:pt x="66" y="131"/>
                    <a:pt x="66" y="132"/>
                    <a:pt x="66" y="133"/>
                  </a:cubicBezTo>
                  <a:cubicBezTo>
                    <a:pt x="66" y="137"/>
                    <a:pt x="66" y="141"/>
                    <a:pt x="66" y="147"/>
                  </a:cubicBezTo>
                  <a:cubicBezTo>
                    <a:pt x="66" y="147"/>
                    <a:pt x="66" y="148"/>
                    <a:pt x="66" y="149"/>
                  </a:cubicBezTo>
                  <a:cubicBezTo>
                    <a:pt x="66" y="152"/>
                    <a:pt x="67" y="157"/>
                    <a:pt x="66" y="161"/>
                  </a:cubicBezTo>
                  <a:cubicBezTo>
                    <a:pt x="67" y="164"/>
                    <a:pt x="66" y="167"/>
                    <a:pt x="66" y="170"/>
                  </a:cubicBezTo>
                  <a:cubicBezTo>
                    <a:pt x="66" y="170"/>
                    <a:pt x="67" y="170"/>
                    <a:pt x="67" y="170"/>
                  </a:cubicBezTo>
                  <a:cubicBezTo>
                    <a:pt x="67" y="171"/>
                    <a:pt x="67" y="171"/>
                    <a:pt x="66" y="171"/>
                  </a:cubicBezTo>
                  <a:cubicBezTo>
                    <a:pt x="66" y="174"/>
                    <a:pt x="66" y="176"/>
                    <a:pt x="66" y="179"/>
                  </a:cubicBezTo>
                  <a:cubicBezTo>
                    <a:pt x="66" y="179"/>
                    <a:pt x="66" y="179"/>
                    <a:pt x="66" y="180"/>
                  </a:cubicBezTo>
                  <a:cubicBezTo>
                    <a:pt x="66" y="180"/>
                    <a:pt x="66" y="181"/>
                    <a:pt x="66" y="181"/>
                  </a:cubicBezTo>
                  <a:cubicBezTo>
                    <a:pt x="67" y="183"/>
                    <a:pt x="66" y="185"/>
                    <a:pt x="66" y="187"/>
                  </a:cubicBezTo>
                  <a:cubicBezTo>
                    <a:pt x="66" y="190"/>
                    <a:pt x="66" y="194"/>
                    <a:pt x="66" y="197"/>
                  </a:cubicBezTo>
                  <a:cubicBezTo>
                    <a:pt x="67" y="201"/>
                    <a:pt x="66" y="207"/>
                    <a:pt x="67" y="212"/>
                  </a:cubicBezTo>
                  <a:cubicBezTo>
                    <a:pt x="67" y="213"/>
                    <a:pt x="67" y="214"/>
                    <a:pt x="67" y="215"/>
                  </a:cubicBezTo>
                  <a:cubicBezTo>
                    <a:pt x="68" y="215"/>
                    <a:pt x="69" y="216"/>
                    <a:pt x="70" y="216"/>
                  </a:cubicBezTo>
                  <a:cubicBezTo>
                    <a:pt x="70" y="217"/>
                    <a:pt x="70" y="218"/>
                    <a:pt x="69" y="217"/>
                  </a:cubicBezTo>
                  <a:cubicBezTo>
                    <a:pt x="70" y="219"/>
                    <a:pt x="71" y="220"/>
                    <a:pt x="72" y="221"/>
                  </a:cubicBezTo>
                  <a:cubicBezTo>
                    <a:pt x="72" y="223"/>
                    <a:pt x="72" y="226"/>
                    <a:pt x="72" y="227"/>
                  </a:cubicBezTo>
                  <a:cubicBezTo>
                    <a:pt x="70" y="228"/>
                    <a:pt x="68" y="229"/>
                    <a:pt x="65" y="229"/>
                  </a:cubicBezTo>
                  <a:cubicBezTo>
                    <a:pt x="65" y="229"/>
                    <a:pt x="65" y="230"/>
                    <a:pt x="65" y="230"/>
                  </a:cubicBezTo>
                  <a:cubicBezTo>
                    <a:pt x="65" y="230"/>
                    <a:pt x="64" y="230"/>
                    <a:pt x="63" y="230"/>
                  </a:cubicBezTo>
                  <a:cubicBezTo>
                    <a:pt x="63" y="230"/>
                    <a:pt x="63" y="229"/>
                    <a:pt x="62" y="229"/>
                  </a:cubicBezTo>
                  <a:cubicBezTo>
                    <a:pt x="59" y="229"/>
                    <a:pt x="56" y="229"/>
                    <a:pt x="53" y="229"/>
                  </a:cubicBezTo>
                  <a:cubicBezTo>
                    <a:pt x="53" y="229"/>
                    <a:pt x="53" y="229"/>
                    <a:pt x="53" y="229"/>
                  </a:cubicBezTo>
                  <a:cubicBezTo>
                    <a:pt x="52" y="227"/>
                    <a:pt x="54" y="228"/>
                    <a:pt x="54" y="227"/>
                  </a:cubicBezTo>
                  <a:cubicBezTo>
                    <a:pt x="53" y="227"/>
                    <a:pt x="53" y="228"/>
                    <a:pt x="51" y="228"/>
                  </a:cubicBezTo>
                  <a:cubicBezTo>
                    <a:pt x="51" y="226"/>
                    <a:pt x="53" y="225"/>
                    <a:pt x="54" y="223"/>
                  </a:cubicBezTo>
                  <a:cubicBezTo>
                    <a:pt x="53" y="223"/>
                    <a:pt x="51" y="226"/>
                    <a:pt x="50" y="225"/>
                  </a:cubicBezTo>
                  <a:cubicBezTo>
                    <a:pt x="52" y="222"/>
                    <a:pt x="55" y="221"/>
                    <a:pt x="57" y="218"/>
                  </a:cubicBezTo>
                  <a:cubicBezTo>
                    <a:pt x="57" y="218"/>
                    <a:pt x="56" y="218"/>
                    <a:pt x="56" y="218"/>
                  </a:cubicBezTo>
                  <a:cubicBezTo>
                    <a:pt x="55" y="217"/>
                    <a:pt x="56" y="215"/>
                    <a:pt x="57" y="214"/>
                  </a:cubicBezTo>
                  <a:cubicBezTo>
                    <a:pt x="57" y="212"/>
                    <a:pt x="58" y="211"/>
                    <a:pt x="59" y="209"/>
                  </a:cubicBezTo>
                  <a:cubicBezTo>
                    <a:pt x="60" y="209"/>
                    <a:pt x="60" y="209"/>
                    <a:pt x="60" y="208"/>
                  </a:cubicBezTo>
                  <a:cubicBezTo>
                    <a:pt x="60" y="208"/>
                    <a:pt x="60" y="208"/>
                    <a:pt x="60" y="208"/>
                  </a:cubicBezTo>
                  <a:cubicBezTo>
                    <a:pt x="59" y="208"/>
                    <a:pt x="59" y="210"/>
                    <a:pt x="57" y="210"/>
                  </a:cubicBezTo>
                  <a:cubicBezTo>
                    <a:pt x="56" y="209"/>
                    <a:pt x="57" y="208"/>
                    <a:pt x="57" y="207"/>
                  </a:cubicBezTo>
                  <a:cubicBezTo>
                    <a:pt x="57" y="207"/>
                    <a:pt x="57" y="206"/>
                    <a:pt x="57" y="206"/>
                  </a:cubicBezTo>
                  <a:cubicBezTo>
                    <a:pt x="57" y="204"/>
                    <a:pt x="57" y="202"/>
                    <a:pt x="56" y="199"/>
                  </a:cubicBezTo>
                  <a:cubicBezTo>
                    <a:pt x="56" y="199"/>
                    <a:pt x="56" y="200"/>
                    <a:pt x="55" y="199"/>
                  </a:cubicBezTo>
                  <a:cubicBezTo>
                    <a:pt x="55" y="197"/>
                    <a:pt x="57" y="196"/>
                    <a:pt x="56" y="194"/>
                  </a:cubicBezTo>
                  <a:cubicBezTo>
                    <a:pt x="57" y="193"/>
                    <a:pt x="55" y="192"/>
                    <a:pt x="55" y="190"/>
                  </a:cubicBezTo>
                  <a:cubicBezTo>
                    <a:pt x="55" y="190"/>
                    <a:pt x="56" y="190"/>
                    <a:pt x="56" y="190"/>
                  </a:cubicBezTo>
                  <a:cubicBezTo>
                    <a:pt x="56" y="187"/>
                    <a:pt x="56" y="184"/>
                    <a:pt x="56" y="182"/>
                  </a:cubicBezTo>
                  <a:cubicBezTo>
                    <a:pt x="56" y="181"/>
                    <a:pt x="55" y="181"/>
                    <a:pt x="55" y="180"/>
                  </a:cubicBezTo>
                  <a:cubicBezTo>
                    <a:pt x="55" y="179"/>
                    <a:pt x="55" y="179"/>
                    <a:pt x="55" y="179"/>
                  </a:cubicBezTo>
                  <a:cubicBezTo>
                    <a:pt x="56" y="178"/>
                    <a:pt x="55" y="178"/>
                    <a:pt x="55" y="177"/>
                  </a:cubicBezTo>
                  <a:cubicBezTo>
                    <a:pt x="55" y="170"/>
                    <a:pt x="54" y="161"/>
                    <a:pt x="53" y="153"/>
                  </a:cubicBezTo>
                  <a:cubicBezTo>
                    <a:pt x="53" y="153"/>
                    <a:pt x="52" y="153"/>
                    <a:pt x="52" y="153"/>
                  </a:cubicBezTo>
                  <a:cubicBezTo>
                    <a:pt x="52" y="152"/>
                    <a:pt x="53" y="151"/>
                    <a:pt x="52" y="149"/>
                  </a:cubicBezTo>
                  <a:cubicBezTo>
                    <a:pt x="52" y="149"/>
                    <a:pt x="51" y="150"/>
                    <a:pt x="51" y="149"/>
                  </a:cubicBezTo>
                  <a:cubicBezTo>
                    <a:pt x="51" y="149"/>
                    <a:pt x="51" y="149"/>
                    <a:pt x="51" y="148"/>
                  </a:cubicBezTo>
                  <a:cubicBezTo>
                    <a:pt x="49" y="147"/>
                    <a:pt x="50" y="144"/>
                    <a:pt x="48" y="143"/>
                  </a:cubicBezTo>
                  <a:cubicBezTo>
                    <a:pt x="48" y="144"/>
                    <a:pt x="48" y="145"/>
                    <a:pt x="47" y="145"/>
                  </a:cubicBezTo>
                  <a:cubicBezTo>
                    <a:pt x="47" y="144"/>
                    <a:pt x="47" y="144"/>
                    <a:pt x="47" y="143"/>
                  </a:cubicBezTo>
                  <a:cubicBezTo>
                    <a:pt x="46" y="145"/>
                    <a:pt x="45" y="147"/>
                    <a:pt x="44" y="149"/>
                  </a:cubicBezTo>
                  <a:cubicBezTo>
                    <a:pt x="44" y="151"/>
                    <a:pt x="43" y="152"/>
                    <a:pt x="44" y="154"/>
                  </a:cubicBezTo>
                  <a:cubicBezTo>
                    <a:pt x="43" y="157"/>
                    <a:pt x="43" y="161"/>
                    <a:pt x="42" y="163"/>
                  </a:cubicBezTo>
                  <a:cubicBezTo>
                    <a:pt x="42" y="163"/>
                    <a:pt x="42" y="162"/>
                    <a:pt x="41" y="162"/>
                  </a:cubicBezTo>
                  <a:cubicBezTo>
                    <a:pt x="43" y="158"/>
                    <a:pt x="43" y="153"/>
                    <a:pt x="43" y="149"/>
                  </a:cubicBezTo>
                  <a:cubicBezTo>
                    <a:pt x="42" y="149"/>
                    <a:pt x="43" y="152"/>
                    <a:pt x="42" y="152"/>
                  </a:cubicBezTo>
                  <a:cubicBezTo>
                    <a:pt x="42" y="153"/>
                    <a:pt x="42" y="154"/>
                    <a:pt x="42" y="156"/>
                  </a:cubicBezTo>
                  <a:cubicBezTo>
                    <a:pt x="41" y="157"/>
                    <a:pt x="41" y="158"/>
                    <a:pt x="41" y="160"/>
                  </a:cubicBezTo>
                  <a:cubicBezTo>
                    <a:pt x="41" y="160"/>
                    <a:pt x="41" y="161"/>
                    <a:pt x="41" y="162"/>
                  </a:cubicBezTo>
                  <a:cubicBezTo>
                    <a:pt x="41" y="163"/>
                    <a:pt x="40" y="166"/>
                    <a:pt x="41" y="169"/>
                  </a:cubicBezTo>
                  <a:cubicBezTo>
                    <a:pt x="41" y="170"/>
                    <a:pt x="40" y="172"/>
                    <a:pt x="40" y="174"/>
                  </a:cubicBezTo>
                  <a:cubicBezTo>
                    <a:pt x="40" y="175"/>
                    <a:pt x="40" y="175"/>
                    <a:pt x="40" y="176"/>
                  </a:cubicBezTo>
                  <a:cubicBezTo>
                    <a:pt x="40" y="179"/>
                    <a:pt x="40" y="181"/>
                    <a:pt x="39" y="185"/>
                  </a:cubicBezTo>
                  <a:cubicBezTo>
                    <a:pt x="39" y="187"/>
                    <a:pt x="39" y="189"/>
                    <a:pt x="39" y="190"/>
                  </a:cubicBezTo>
                  <a:cubicBezTo>
                    <a:pt x="39" y="191"/>
                    <a:pt x="39" y="191"/>
                    <a:pt x="39" y="191"/>
                  </a:cubicBezTo>
                  <a:cubicBezTo>
                    <a:pt x="39" y="192"/>
                    <a:pt x="39" y="192"/>
                    <a:pt x="39" y="193"/>
                  </a:cubicBezTo>
                  <a:cubicBezTo>
                    <a:pt x="38" y="197"/>
                    <a:pt x="38" y="201"/>
                    <a:pt x="38" y="205"/>
                  </a:cubicBezTo>
                  <a:cubicBezTo>
                    <a:pt x="37" y="207"/>
                    <a:pt x="37" y="208"/>
                    <a:pt x="37" y="210"/>
                  </a:cubicBezTo>
                  <a:cubicBezTo>
                    <a:pt x="37" y="211"/>
                    <a:pt x="38" y="212"/>
                    <a:pt x="38" y="213"/>
                  </a:cubicBezTo>
                  <a:cubicBezTo>
                    <a:pt x="38" y="213"/>
                    <a:pt x="37" y="214"/>
                    <a:pt x="37" y="213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8" y="216"/>
                    <a:pt x="39" y="217"/>
                    <a:pt x="39" y="219"/>
                  </a:cubicBezTo>
                  <a:close/>
                  <a:moveTo>
                    <a:pt x="37" y="215"/>
                  </a:moveTo>
                  <a:cubicBezTo>
                    <a:pt x="37" y="214"/>
                    <a:pt x="36" y="214"/>
                    <a:pt x="36" y="214"/>
                  </a:cubicBezTo>
                  <a:cubicBezTo>
                    <a:pt x="36" y="214"/>
                    <a:pt x="37" y="215"/>
                    <a:pt x="37" y="215"/>
                  </a:cubicBezTo>
                  <a:close/>
                  <a:moveTo>
                    <a:pt x="144" y="15"/>
                  </a:moveTo>
                  <a:cubicBezTo>
                    <a:pt x="144" y="15"/>
                    <a:pt x="145" y="14"/>
                    <a:pt x="145" y="14"/>
                  </a:cubicBezTo>
                  <a:cubicBezTo>
                    <a:pt x="145" y="14"/>
                    <a:pt x="145" y="15"/>
                    <a:pt x="144" y="15"/>
                  </a:cubicBezTo>
                  <a:close/>
                  <a:moveTo>
                    <a:pt x="146" y="15"/>
                  </a:moveTo>
                  <a:cubicBezTo>
                    <a:pt x="147" y="15"/>
                    <a:pt x="146" y="16"/>
                    <a:pt x="147" y="16"/>
                  </a:cubicBezTo>
                  <a:cubicBezTo>
                    <a:pt x="147" y="15"/>
                    <a:pt x="147" y="14"/>
                    <a:pt x="146" y="14"/>
                  </a:cubicBezTo>
                  <a:cubicBezTo>
                    <a:pt x="147" y="14"/>
                    <a:pt x="146" y="14"/>
                    <a:pt x="146" y="14"/>
                  </a:cubicBezTo>
                  <a:cubicBezTo>
                    <a:pt x="146" y="14"/>
                    <a:pt x="146" y="14"/>
                    <a:pt x="146" y="15"/>
                  </a:cubicBezTo>
                  <a:close/>
                  <a:moveTo>
                    <a:pt x="142" y="18"/>
                  </a:moveTo>
                  <a:cubicBezTo>
                    <a:pt x="143" y="18"/>
                    <a:pt x="144" y="18"/>
                    <a:pt x="144" y="17"/>
                  </a:cubicBezTo>
                  <a:cubicBezTo>
                    <a:pt x="143" y="17"/>
                    <a:pt x="143" y="18"/>
                    <a:pt x="142" y="18"/>
                  </a:cubicBezTo>
                  <a:close/>
                  <a:moveTo>
                    <a:pt x="130" y="34"/>
                  </a:moveTo>
                  <a:cubicBezTo>
                    <a:pt x="132" y="32"/>
                    <a:pt x="134" y="30"/>
                    <a:pt x="135" y="28"/>
                  </a:cubicBezTo>
                  <a:cubicBezTo>
                    <a:pt x="133" y="30"/>
                    <a:pt x="131" y="32"/>
                    <a:pt x="130" y="34"/>
                  </a:cubicBezTo>
                  <a:close/>
                  <a:moveTo>
                    <a:pt x="122" y="44"/>
                  </a:moveTo>
                  <a:cubicBezTo>
                    <a:pt x="122" y="44"/>
                    <a:pt x="123" y="44"/>
                    <a:pt x="123" y="44"/>
                  </a:cubicBezTo>
                  <a:cubicBezTo>
                    <a:pt x="124" y="43"/>
                    <a:pt x="125" y="41"/>
                    <a:pt x="125" y="40"/>
                  </a:cubicBezTo>
                  <a:cubicBezTo>
                    <a:pt x="124" y="42"/>
                    <a:pt x="123" y="43"/>
                    <a:pt x="122" y="44"/>
                  </a:cubicBezTo>
                  <a:close/>
                  <a:moveTo>
                    <a:pt x="30" y="52"/>
                  </a:moveTo>
                  <a:cubicBezTo>
                    <a:pt x="30" y="52"/>
                    <a:pt x="30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0" y="52"/>
                    <a:pt x="30" y="52"/>
                  </a:cubicBezTo>
                  <a:close/>
                  <a:moveTo>
                    <a:pt x="61" y="56"/>
                  </a:moveTo>
                  <a:cubicBezTo>
                    <a:pt x="62" y="56"/>
                    <a:pt x="62" y="58"/>
                    <a:pt x="63" y="59"/>
                  </a:cubicBezTo>
                  <a:cubicBezTo>
                    <a:pt x="63" y="59"/>
                    <a:pt x="63" y="58"/>
                    <a:pt x="64" y="58"/>
                  </a:cubicBezTo>
                  <a:cubicBezTo>
                    <a:pt x="64" y="57"/>
                    <a:pt x="64" y="56"/>
                    <a:pt x="64" y="55"/>
                  </a:cubicBezTo>
                  <a:cubicBezTo>
                    <a:pt x="63" y="56"/>
                    <a:pt x="64" y="57"/>
                    <a:pt x="63" y="57"/>
                  </a:cubicBezTo>
                  <a:cubicBezTo>
                    <a:pt x="61" y="55"/>
                    <a:pt x="65" y="51"/>
                    <a:pt x="66" y="55"/>
                  </a:cubicBezTo>
                  <a:cubicBezTo>
                    <a:pt x="67" y="55"/>
                    <a:pt x="68" y="54"/>
                    <a:pt x="68" y="54"/>
                  </a:cubicBezTo>
                  <a:cubicBezTo>
                    <a:pt x="67" y="53"/>
                    <a:pt x="66" y="53"/>
                    <a:pt x="67" y="52"/>
                  </a:cubicBezTo>
                  <a:cubicBezTo>
                    <a:pt x="65" y="51"/>
                    <a:pt x="62" y="51"/>
                    <a:pt x="60" y="52"/>
                  </a:cubicBezTo>
                  <a:cubicBezTo>
                    <a:pt x="62" y="53"/>
                    <a:pt x="63" y="51"/>
                    <a:pt x="64" y="52"/>
                  </a:cubicBezTo>
                  <a:cubicBezTo>
                    <a:pt x="64" y="54"/>
                    <a:pt x="62" y="54"/>
                    <a:pt x="61" y="56"/>
                  </a:cubicBezTo>
                  <a:close/>
                  <a:moveTo>
                    <a:pt x="112" y="56"/>
                  </a:moveTo>
                  <a:cubicBezTo>
                    <a:pt x="114" y="55"/>
                    <a:pt x="114" y="53"/>
                    <a:pt x="116" y="52"/>
                  </a:cubicBezTo>
                  <a:cubicBezTo>
                    <a:pt x="116" y="52"/>
                    <a:pt x="117" y="52"/>
                    <a:pt x="116" y="52"/>
                  </a:cubicBezTo>
                  <a:cubicBezTo>
                    <a:pt x="115" y="53"/>
                    <a:pt x="113" y="54"/>
                    <a:pt x="112" y="56"/>
                  </a:cubicBezTo>
                  <a:close/>
                  <a:moveTo>
                    <a:pt x="33" y="54"/>
                  </a:moveTo>
                  <a:cubicBezTo>
                    <a:pt x="33" y="54"/>
                    <a:pt x="33" y="54"/>
                    <a:pt x="33" y="54"/>
                  </a:cubicBezTo>
                  <a:cubicBezTo>
                    <a:pt x="32" y="55"/>
                    <a:pt x="32" y="56"/>
                    <a:pt x="32" y="57"/>
                  </a:cubicBezTo>
                  <a:cubicBezTo>
                    <a:pt x="32" y="57"/>
                    <a:pt x="31" y="58"/>
                    <a:pt x="32" y="59"/>
                  </a:cubicBezTo>
                  <a:cubicBezTo>
                    <a:pt x="34" y="57"/>
                    <a:pt x="34" y="54"/>
                    <a:pt x="35" y="52"/>
                  </a:cubicBezTo>
                  <a:cubicBezTo>
                    <a:pt x="33" y="51"/>
                    <a:pt x="33" y="53"/>
                    <a:pt x="33" y="54"/>
                  </a:cubicBezTo>
                  <a:close/>
                  <a:moveTo>
                    <a:pt x="71" y="52"/>
                  </a:moveTo>
                  <a:cubicBezTo>
                    <a:pt x="73" y="53"/>
                    <a:pt x="75" y="53"/>
                    <a:pt x="77" y="52"/>
                  </a:cubicBezTo>
                  <a:cubicBezTo>
                    <a:pt x="75" y="52"/>
                    <a:pt x="72" y="51"/>
                    <a:pt x="71" y="52"/>
                  </a:cubicBezTo>
                  <a:close/>
                  <a:moveTo>
                    <a:pt x="69" y="52"/>
                  </a:moveTo>
                  <a:cubicBezTo>
                    <a:pt x="69" y="52"/>
                    <a:pt x="70" y="53"/>
                    <a:pt x="70" y="52"/>
                  </a:cubicBezTo>
                  <a:cubicBezTo>
                    <a:pt x="69" y="53"/>
                    <a:pt x="69" y="52"/>
                    <a:pt x="69" y="52"/>
                  </a:cubicBezTo>
                  <a:close/>
                  <a:moveTo>
                    <a:pt x="35" y="55"/>
                  </a:moveTo>
                  <a:cubicBezTo>
                    <a:pt x="36" y="54"/>
                    <a:pt x="37" y="54"/>
                    <a:pt x="37" y="53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3"/>
                    <a:pt x="35" y="54"/>
                    <a:pt x="35" y="55"/>
                  </a:cubicBezTo>
                  <a:close/>
                  <a:moveTo>
                    <a:pt x="56" y="53"/>
                  </a:moveTo>
                  <a:cubicBezTo>
                    <a:pt x="53" y="54"/>
                    <a:pt x="48" y="53"/>
                    <a:pt x="45" y="54"/>
                  </a:cubicBezTo>
                  <a:cubicBezTo>
                    <a:pt x="49" y="55"/>
                    <a:pt x="53" y="54"/>
                    <a:pt x="56" y="53"/>
                  </a:cubicBezTo>
                  <a:close/>
                  <a:moveTo>
                    <a:pt x="37" y="56"/>
                  </a:moveTo>
                  <a:cubicBezTo>
                    <a:pt x="38" y="55"/>
                    <a:pt x="39" y="54"/>
                    <a:pt x="40" y="54"/>
                  </a:cubicBezTo>
                  <a:cubicBezTo>
                    <a:pt x="38" y="53"/>
                    <a:pt x="37" y="55"/>
                    <a:pt x="37" y="56"/>
                  </a:cubicBezTo>
                  <a:close/>
                  <a:moveTo>
                    <a:pt x="61" y="54"/>
                  </a:moveTo>
                  <a:cubicBezTo>
                    <a:pt x="61" y="54"/>
                    <a:pt x="62" y="54"/>
                    <a:pt x="62" y="54"/>
                  </a:cubicBezTo>
                  <a:cubicBezTo>
                    <a:pt x="61" y="54"/>
                    <a:pt x="61" y="54"/>
                    <a:pt x="61" y="54"/>
                  </a:cubicBezTo>
                  <a:close/>
                  <a:moveTo>
                    <a:pt x="29" y="54"/>
                  </a:moveTo>
                  <a:cubicBezTo>
                    <a:pt x="29" y="55"/>
                    <a:pt x="29" y="55"/>
                    <a:pt x="28" y="55"/>
                  </a:cubicBezTo>
                  <a:cubicBezTo>
                    <a:pt x="28" y="55"/>
                    <a:pt x="28" y="54"/>
                    <a:pt x="28" y="54"/>
                  </a:cubicBezTo>
                  <a:cubicBezTo>
                    <a:pt x="28" y="55"/>
                    <a:pt x="27" y="54"/>
                    <a:pt x="27" y="54"/>
                  </a:cubicBezTo>
                  <a:cubicBezTo>
                    <a:pt x="27" y="55"/>
                    <a:pt x="27" y="55"/>
                    <a:pt x="27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6" y="57"/>
                    <a:pt x="26" y="57"/>
                  </a:cubicBezTo>
                  <a:cubicBezTo>
                    <a:pt x="27" y="57"/>
                    <a:pt x="26" y="56"/>
                    <a:pt x="27" y="56"/>
                  </a:cubicBezTo>
                  <a:cubicBezTo>
                    <a:pt x="27" y="56"/>
                    <a:pt x="26" y="57"/>
                    <a:pt x="27" y="58"/>
                  </a:cubicBezTo>
                  <a:cubicBezTo>
                    <a:pt x="27" y="57"/>
                    <a:pt x="27" y="55"/>
                    <a:pt x="29" y="56"/>
                  </a:cubicBezTo>
                  <a:cubicBezTo>
                    <a:pt x="29" y="55"/>
                    <a:pt x="30" y="55"/>
                    <a:pt x="30" y="54"/>
                  </a:cubicBezTo>
                  <a:cubicBezTo>
                    <a:pt x="29" y="54"/>
                    <a:pt x="29" y="54"/>
                    <a:pt x="29" y="54"/>
                  </a:cubicBezTo>
                  <a:close/>
                  <a:moveTo>
                    <a:pt x="63" y="54"/>
                  </a:moveTo>
                  <a:cubicBezTo>
                    <a:pt x="64" y="54"/>
                    <a:pt x="64" y="54"/>
                    <a:pt x="64" y="54"/>
                  </a:cubicBezTo>
                  <a:cubicBezTo>
                    <a:pt x="63" y="54"/>
                    <a:pt x="63" y="54"/>
                    <a:pt x="63" y="54"/>
                  </a:cubicBezTo>
                  <a:close/>
                  <a:moveTo>
                    <a:pt x="38" y="59"/>
                  </a:moveTo>
                  <a:cubicBezTo>
                    <a:pt x="39" y="57"/>
                    <a:pt x="41" y="56"/>
                    <a:pt x="43" y="54"/>
                  </a:cubicBezTo>
                  <a:cubicBezTo>
                    <a:pt x="42" y="54"/>
                    <a:pt x="42" y="54"/>
                    <a:pt x="41" y="54"/>
                  </a:cubicBezTo>
                  <a:cubicBezTo>
                    <a:pt x="40" y="56"/>
                    <a:pt x="38" y="57"/>
                    <a:pt x="38" y="59"/>
                  </a:cubicBezTo>
                  <a:close/>
                  <a:moveTo>
                    <a:pt x="60" y="55"/>
                  </a:moveTo>
                  <a:cubicBezTo>
                    <a:pt x="59" y="55"/>
                    <a:pt x="59" y="55"/>
                    <a:pt x="59" y="55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54"/>
                    <a:pt x="58" y="55"/>
                    <a:pt x="57" y="56"/>
                  </a:cubicBezTo>
                  <a:cubicBezTo>
                    <a:pt x="57" y="57"/>
                    <a:pt x="58" y="57"/>
                    <a:pt x="58" y="58"/>
                  </a:cubicBezTo>
                  <a:cubicBezTo>
                    <a:pt x="59" y="57"/>
                    <a:pt x="60" y="56"/>
                    <a:pt x="60" y="55"/>
                  </a:cubicBezTo>
                  <a:cubicBezTo>
                    <a:pt x="60" y="55"/>
                    <a:pt x="60" y="55"/>
                    <a:pt x="60" y="55"/>
                  </a:cubicBezTo>
                  <a:close/>
                  <a:moveTo>
                    <a:pt x="55" y="54"/>
                  </a:moveTo>
                  <a:cubicBezTo>
                    <a:pt x="53" y="56"/>
                    <a:pt x="52" y="57"/>
                    <a:pt x="51" y="59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3" y="61"/>
                    <a:pt x="55" y="58"/>
                    <a:pt x="54" y="57"/>
                  </a:cubicBezTo>
                  <a:cubicBezTo>
                    <a:pt x="54" y="57"/>
                    <a:pt x="54" y="57"/>
                    <a:pt x="54" y="57"/>
                  </a:cubicBezTo>
                  <a:cubicBezTo>
                    <a:pt x="54" y="57"/>
                    <a:pt x="54" y="58"/>
                    <a:pt x="55" y="58"/>
                  </a:cubicBezTo>
                  <a:cubicBezTo>
                    <a:pt x="55" y="57"/>
                    <a:pt x="56" y="56"/>
                    <a:pt x="56" y="56"/>
                  </a:cubicBezTo>
                  <a:cubicBezTo>
                    <a:pt x="57" y="55"/>
                    <a:pt x="57" y="55"/>
                    <a:pt x="57" y="54"/>
                  </a:cubicBezTo>
                  <a:cubicBezTo>
                    <a:pt x="56" y="55"/>
                    <a:pt x="54" y="56"/>
                    <a:pt x="53" y="57"/>
                  </a:cubicBezTo>
                  <a:cubicBezTo>
                    <a:pt x="54" y="56"/>
                    <a:pt x="54" y="55"/>
                    <a:pt x="55" y="54"/>
                  </a:cubicBezTo>
                  <a:close/>
                  <a:moveTo>
                    <a:pt x="67" y="56"/>
                  </a:moveTo>
                  <a:cubicBezTo>
                    <a:pt x="67" y="57"/>
                    <a:pt x="67" y="58"/>
                    <a:pt x="68" y="59"/>
                  </a:cubicBezTo>
                  <a:cubicBezTo>
                    <a:pt x="68" y="58"/>
                    <a:pt x="69" y="58"/>
                    <a:pt x="68" y="57"/>
                  </a:cubicBezTo>
                  <a:cubicBezTo>
                    <a:pt x="69" y="57"/>
                    <a:pt x="70" y="57"/>
                    <a:pt x="71" y="57"/>
                  </a:cubicBezTo>
                  <a:cubicBezTo>
                    <a:pt x="70" y="57"/>
                    <a:pt x="71" y="57"/>
                    <a:pt x="71" y="57"/>
                  </a:cubicBezTo>
                  <a:cubicBezTo>
                    <a:pt x="70" y="57"/>
                    <a:pt x="70" y="57"/>
                    <a:pt x="70" y="56"/>
                  </a:cubicBezTo>
                  <a:cubicBezTo>
                    <a:pt x="70" y="56"/>
                    <a:pt x="70" y="55"/>
                    <a:pt x="71" y="55"/>
                  </a:cubicBezTo>
                  <a:cubicBezTo>
                    <a:pt x="71" y="54"/>
                    <a:pt x="70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5"/>
                    <a:pt x="68" y="56"/>
                    <a:pt x="67" y="56"/>
                  </a:cubicBezTo>
                  <a:close/>
                  <a:moveTo>
                    <a:pt x="96" y="56"/>
                  </a:moveTo>
                  <a:cubicBezTo>
                    <a:pt x="93" y="55"/>
                    <a:pt x="87" y="55"/>
                    <a:pt x="84" y="55"/>
                  </a:cubicBezTo>
                  <a:cubicBezTo>
                    <a:pt x="88" y="56"/>
                    <a:pt x="91" y="56"/>
                    <a:pt x="96" y="56"/>
                  </a:cubicBezTo>
                  <a:close/>
                  <a:moveTo>
                    <a:pt x="45" y="56"/>
                  </a:moveTo>
                  <a:cubicBezTo>
                    <a:pt x="46" y="56"/>
                    <a:pt x="46" y="55"/>
                    <a:pt x="47" y="56"/>
                  </a:cubicBezTo>
                  <a:cubicBezTo>
                    <a:pt x="47" y="56"/>
                    <a:pt x="46" y="57"/>
                    <a:pt x="46" y="57"/>
                  </a:cubicBezTo>
                  <a:cubicBezTo>
                    <a:pt x="46" y="58"/>
                    <a:pt x="46" y="58"/>
                    <a:pt x="46" y="58"/>
                  </a:cubicBezTo>
                  <a:cubicBezTo>
                    <a:pt x="47" y="58"/>
                    <a:pt x="47" y="57"/>
                    <a:pt x="48" y="57"/>
                  </a:cubicBezTo>
                  <a:cubicBezTo>
                    <a:pt x="48" y="56"/>
                    <a:pt x="49" y="56"/>
                    <a:pt x="49" y="55"/>
                  </a:cubicBezTo>
                  <a:cubicBezTo>
                    <a:pt x="48" y="55"/>
                    <a:pt x="47" y="55"/>
                    <a:pt x="45" y="55"/>
                  </a:cubicBezTo>
                  <a:cubicBezTo>
                    <a:pt x="45" y="55"/>
                    <a:pt x="45" y="56"/>
                    <a:pt x="45" y="56"/>
                  </a:cubicBezTo>
                  <a:close/>
                  <a:moveTo>
                    <a:pt x="38" y="56"/>
                  </a:moveTo>
                  <a:cubicBezTo>
                    <a:pt x="37" y="57"/>
                    <a:pt x="36" y="57"/>
                    <a:pt x="36" y="58"/>
                  </a:cubicBezTo>
                  <a:cubicBezTo>
                    <a:pt x="36" y="58"/>
                    <a:pt x="35" y="59"/>
                    <a:pt x="36" y="60"/>
                  </a:cubicBezTo>
                  <a:cubicBezTo>
                    <a:pt x="37" y="58"/>
                    <a:pt x="38" y="57"/>
                    <a:pt x="39" y="55"/>
                  </a:cubicBezTo>
                  <a:cubicBezTo>
                    <a:pt x="38" y="55"/>
                    <a:pt x="39" y="56"/>
                    <a:pt x="38" y="56"/>
                  </a:cubicBezTo>
                  <a:close/>
                  <a:moveTo>
                    <a:pt x="35" y="57"/>
                  </a:moveTo>
                  <a:cubicBezTo>
                    <a:pt x="35" y="56"/>
                    <a:pt x="36" y="55"/>
                    <a:pt x="36" y="55"/>
                  </a:cubicBezTo>
                  <a:cubicBezTo>
                    <a:pt x="35" y="56"/>
                    <a:pt x="34" y="56"/>
                    <a:pt x="35" y="57"/>
                  </a:cubicBezTo>
                  <a:close/>
                  <a:moveTo>
                    <a:pt x="51" y="55"/>
                  </a:moveTo>
                  <a:cubicBezTo>
                    <a:pt x="50" y="56"/>
                    <a:pt x="50" y="56"/>
                    <a:pt x="50" y="57"/>
                  </a:cubicBezTo>
                  <a:cubicBezTo>
                    <a:pt x="50" y="57"/>
                    <a:pt x="50" y="57"/>
                    <a:pt x="50" y="57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2" y="55"/>
                    <a:pt x="52" y="55"/>
                    <a:pt x="51" y="55"/>
                  </a:cubicBezTo>
                  <a:close/>
                  <a:moveTo>
                    <a:pt x="39" y="61"/>
                  </a:moveTo>
                  <a:cubicBezTo>
                    <a:pt x="39" y="61"/>
                    <a:pt x="39" y="62"/>
                    <a:pt x="40" y="62"/>
                  </a:cubicBezTo>
                  <a:cubicBezTo>
                    <a:pt x="40" y="61"/>
                    <a:pt x="43" y="60"/>
                    <a:pt x="42" y="58"/>
                  </a:cubicBezTo>
                  <a:cubicBezTo>
                    <a:pt x="42" y="58"/>
                    <a:pt x="42" y="57"/>
                    <a:pt x="43" y="57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4" y="58"/>
                    <a:pt x="44" y="57"/>
                    <a:pt x="45" y="57"/>
                  </a:cubicBezTo>
                  <a:cubicBezTo>
                    <a:pt x="44" y="56"/>
                    <a:pt x="44" y="56"/>
                    <a:pt x="44" y="55"/>
                  </a:cubicBezTo>
                  <a:cubicBezTo>
                    <a:pt x="42" y="57"/>
                    <a:pt x="41" y="59"/>
                    <a:pt x="39" y="61"/>
                  </a:cubicBezTo>
                  <a:close/>
                  <a:moveTo>
                    <a:pt x="71" y="56"/>
                  </a:moveTo>
                  <a:cubicBezTo>
                    <a:pt x="73" y="56"/>
                    <a:pt x="74" y="56"/>
                    <a:pt x="75" y="55"/>
                  </a:cubicBezTo>
                  <a:cubicBezTo>
                    <a:pt x="73" y="55"/>
                    <a:pt x="72" y="55"/>
                    <a:pt x="71" y="56"/>
                  </a:cubicBezTo>
                  <a:close/>
                  <a:moveTo>
                    <a:pt x="41" y="56"/>
                  </a:moveTo>
                  <a:cubicBezTo>
                    <a:pt x="41" y="58"/>
                    <a:pt x="38" y="58"/>
                    <a:pt x="38" y="60"/>
                  </a:cubicBezTo>
                  <a:cubicBezTo>
                    <a:pt x="40" y="59"/>
                    <a:pt x="42" y="57"/>
                    <a:pt x="42" y="55"/>
                  </a:cubicBezTo>
                  <a:cubicBezTo>
                    <a:pt x="42" y="56"/>
                    <a:pt x="42" y="56"/>
                    <a:pt x="41" y="56"/>
                  </a:cubicBezTo>
                  <a:close/>
                  <a:moveTo>
                    <a:pt x="24" y="57"/>
                  </a:moveTo>
                  <a:cubicBezTo>
                    <a:pt x="23" y="61"/>
                    <a:pt x="22" y="66"/>
                    <a:pt x="21" y="70"/>
                  </a:cubicBezTo>
                  <a:cubicBezTo>
                    <a:pt x="23" y="67"/>
                    <a:pt x="23" y="62"/>
                    <a:pt x="25" y="59"/>
                  </a:cubicBezTo>
                  <a:cubicBezTo>
                    <a:pt x="25" y="58"/>
                    <a:pt x="25" y="57"/>
                    <a:pt x="25" y="56"/>
                  </a:cubicBezTo>
                  <a:cubicBezTo>
                    <a:pt x="24" y="56"/>
                    <a:pt x="24" y="56"/>
                    <a:pt x="24" y="57"/>
                  </a:cubicBezTo>
                  <a:cubicBezTo>
                    <a:pt x="24" y="56"/>
                    <a:pt x="24" y="57"/>
                    <a:pt x="24" y="57"/>
                  </a:cubicBezTo>
                  <a:close/>
                  <a:moveTo>
                    <a:pt x="77" y="57"/>
                  </a:moveTo>
                  <a:cubicBezTo>
                    <a:pt x="77" y="57"/>
                    <a:pt x="78" y="57"/>
                    <a:pt x="78" y="56"/>
                  </a:cubicBezTo>
                  <a:cubicBezTo>
                    <a:pt x="78" y="56"/>
                    <a:pt x="77" y="56"/>
                    <a:pt x="77" y="57"/>
                  </a:cubicBezTo>
                  <a:close/>
                  <a:moveTo>
                    <a:pt x="83" y="57"/>
                  </a:moveTo>
                  <a:cubicBezTo>
                    <a:pt x="85" y="57"/>
                    <a:pt x="87" y="58"/>
                    <a:pt x="89" y="57"/>
                  </a:cubicBezTo>
                  <a:cubicBezTo>
                    <a:pt x="87" y="57"/>
                    <a:pt x="86" y="56"/>
                    <a:pt x="83" y="56"/>
                  </a:cubicBezTo>
                  <a:cubicBezTo>
                    <a:pt x="84" y="56"/>
                    <a:pt x="83" y="57"/>
                    <a:pt x="83" y="57"/>
                  </a:cubicBezTo>
                  <a:close/>
                  <a:moveTo>
                    <a:pt x="50" y="58"/>
                  </a:moveTo>
                  <a:cubicBezTo>
                    <a:pt x="50" y="58"/>
                    <a:pt x="50" y="58"/>
                    <a:pt x="50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7"/>
                    <a:pt x="50" y="57"/>
                    <a:pt x="50" y="58"/>
                  </a:cubicBezTo>
                  <a:close/>
                  <a:moveTo>
                    <a:pt x="59" y="59"/>
                  </a:moveTo>
                  <a:cubicBezTo>
                    <a:pt x="59" y="59"/>
                    <a:pt x="59" y="60"/>
                    <a:pt x="59" y="60"/>
                  </a:cubicBezTo>
                  <a:cubicBezTo>
                    <a:pt x="60" y="59"/>
                    <a:pt x="61" y="59"/>
                    <a:pt x="61" y="58"/>
                  </a:cubicBezTo>
                  <a:cubicBezTo>
                    <a:pt x="61" y="58"/>
                    <a:pt x="61" y="57"/>
                    <a:pt x="60" y="57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8"/>
                    <a:pt x="59" y="58"/>
                    <a:pt x="59" y="59"/>
                  </a:cubicBezTo>
                  <a:close/>
                  <a:moveTo>
                    <a:pt x="30" y="58"/>
                  </a:moveTo>
                  <a:cubicBezTo>
                    <a:pt x="31" y="58"/>
                    <a:pt x="31" y="57"/>
                    <a:pt x="31" y="57"/>
                  </a:cubicBezTo>
                  <a:cubicBezTo>
                    <a:pt x="31" y="57"/>
                    <a:pt x="30" y="57"/>
                    <a:pt x="30" y="58"/>
                  </a:cubicBezTo>
                  <a:close/>
                  <a:moveTo>
                    <a:pt x="108" y="57"/>
                  </a:moveTo>
                  <a:cubicBezTo>
                    <a:pt x="106" y="57"/>
                    <a:pt x="105" y="57"/>
                    <a:pt x="104" y="57"/>
                  </a:cubicBezTo>
                  <a:cubicBezTo>
                    <a:pt x="106" y="57"/>
                    <a:pt x="107" y="58"/>
                    <a:pt x="108" y="57"/>
                  </a:cubicBezTo>
                  <a:close/>
                  <a:moveTo>
                    <a:pt x="55" y="59"/>
                  </a:moveTo>
                  <a:cubicBezTo>
                    <a:pt x="55" y="59"/>
                    <a:pt x="55" y="60"/>
                    <a:pt x="56" y="61"/>
                  </a:cubicBezTo>
                  <a:cubicBezTo>
                    <a:pt x="58" y="60"/>
                    <a:pt x="56" y="58"/>
                    <a:pt x="56" y="57"/>
                  </a:cubicBezTo>
                  <a:cubicBezTo>
                    <a:pt x="56" y="57"/>
                    <a:pt x="55" y="58"/>
                    <a:pt x="55" y="59"/>
                  </a:cubicBezTo>
                  <a:close/>
                  <a:moveTo>
                    <a:pt x="47" y="60"/>
                  </a:move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49" y="57"/>
                    <a:pt x="49" y="57"/>
                  </a:cubicBezTo>
                  <a:cubicBezTo>
                    <a:pt x="48" y="58"/>
                    <a:pt x="47" y="59"/>
                    <a:pt x="47" y="60"/>
                  </a:cubicBezTo>
                  <a:close/>
                  <a:moveTo>
                    <a:pt x="32" y="59"/>
                  </a:moveTo>
                  <a:cubicBezTo>
                    <a:pt x="32" y="60"/>
                    <a:pt x="32" y="60"/>
                    <a:pt x="32" y="60"/>
                  </a:cubicBezTo>
                  <a:cubicBezTo>
                    <a:pt x="32" y="59"/>
                    <a:pt x="33" y="58"/>
                    <a:pt x="33" y="59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58"/>
                    <a:pt x="32" y="59"/>
                    <a:pt x="32" y="59"/>
                  </a:cubicBezTo>
                  <a:close/>
                  <a:moveTo>
                    <a:pt x="101" y="58"/>
                  </a:moveTo>
                  <a:cubicBezTo>
                    <a:pt x="102" y="58"/>
                    <a:pt x="102" y="59"/>
                    <a:pt x="103" y="58"/>
                  </a:cubicBezTo>
                  <a:cubicBezTo>
                    <a:pt x="102" y="58"/>
                    <a:pt x="101" y="58"/>
                    <a:pt x="101" y="58"/>
                  </a:cubicBezTo>
                  <a:close/>
                  <a:moveTo>
                    <a:pt x="104" y="58"/>
                  </a:moveTo>
                  <a:cubicBezTo>
                    <a:pt x="104" y="58"/>
                    <a:pt x="105" y="58"/>
                    <a:pt x="105" y="58"/>
                  </a:cubicBezTo>
                  <a:cubicBezTo>
                    <a:pt x="105" y="58"/>
                    <a:pt x="104" y="58"/>
                    <a:pt x="104" y="58"/>
                  </a:cubicBezTo>
                  <a:close/>
                  <a:moveTo>
                    <a:pt x="29" y="59"/>
                  </a:moveTo>
                  <a:cubicBezTo>
                    <a:pt x="29" y="59"/>
                    <a:pt x="30" y="59"/>
                    <a:pt x="29" y="60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30" y="61"/>
                    <a:pt x="30" y="61"/>
                  </a:cubicBezTo>
                  <a:cubicBezTo>
                    <a:pt x="30" y="60"/>
                    <a:pt x="31" y="59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29" y="59"/>
                    <a:pt x="29" y="59"/>
                  </a:cubicBezTo>
                  <a:close/>
                  <a:moveTo>
                    <a:pt x="44" y="59"/>
                  </a:move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6" y="59"/>
                    <a:pt x="45" y="58"/>
                  </a:cubicBezTo>
                  <a:cubicBezTo>
                    <a:pt x="45" y="58"/>
                    <a:pt x="45" y="59"/>
                    <a:pt x="44" y="59"/>
                  </a:cubicBezTo>
                  <a:close/>
                  <a:moveTo>
                    <a:pt x="113" y="59"/>
                  </a:moveTo>
                  <a:cubicBezTo>
                    <a:pt x="113" y="59"/>
                    <a:pt x="114" y="59"/>
                    <a:pt x="114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3" y="58"/>
                    <a:pt x="113" y="58"/>
                    <a:pt x="113" y="59"/>
                  </a:cubicBezTo>
                  <a:close/>
                  <a:moveTo>
                    <a:pt x="48" y="61"/>
                  </a:moveTo>
                  <a:cubicBezTo>
                    <a:pt x="48" y="61"/>
                    <a:pt x="49" y="60"/>
                    <a:pt x="50" y="59"/>
                  </a:cubicBezTo>
                  <a:cubicBezTo>
                    <a:pt x="49" y="58"/>
                    <a:pt x="46" y="61"/>
                    <a:pt x="48" y="61"/>
                  </a:cubicBezTo>
                  <a:close/>
                  <a:moveTo>
                    <a:pt x="33" y="62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4" y="63"/>
                    <a:pt x="34" y="62"/>
                    <a:pt x="34" y="61"/>
                  </a:cubicBezTo>
                  <a:cubicBezTo>
                    <a:pt x="34" y="60"/>
                    <a:pt x="35" y="59"/>
                    <a:pt x="34" y="59"/>
                  </a:cubicBezTo>
                  <a:cubicBezTo>
                    <a:pt x="34" y="60"/>
                    <a:pt x="34" y="61"/>
                    <a:pt x="33" y="62"/>
                  </a:cubicBezTo>
                  <a:close/>
                  <a:moveTo>
                    <a:pt x="27" y="60"/>
                  </a:moveTo>
                  <a:cubicBezTo>
                    <a:pt x="28" y="60"/>
                    <a:pt x="28" y="60"/>
                    <a:pt x="28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59"/>
                    <a:pt x="27" y="60"/>
                    <a:pt x="27" y="60"/>
                  </a:cubicBezTo>
                  <a:close/>
                  <a:moveTo>
                    <a:pt x="68" y="62"/>
                  </a:moveTo>
                  <a:cubicBezTo>
                    <a:pt x="68" y="61"/>
                    <a:pt x="68" y="61"/>
                    <a:pt x="69" y="61"/>
                  </a:cubicBezTo>
                  <a:cubicBezTo>
                    <a:pt x="69" y="60"/>
                    <a:pt x="69" y="59"/>
                    <a:pt x="69" y="59"/>
                  </a:cubicBezTo>
                  <a:cubicBezTo>
                    <a:pt x="68" y="60"/>
                    <a:pt x="67" y="61"/>
                    <a:pt x="68" y="62"/>
                  </a:cubicBezTo>
                  <a:close/>
                  <a:moveTo>
                    <a:pt x="63" y="60"/>
                  </a:moveTo>
                  <a:cubicBezTo>
                    <a:pt x="64" y="60"/>
                    <a:pt x="63" y="61"/>
                    <a:pt x="64" y="61"/>
                  </a:cubicBezTo>
                  <a:cubicBezTo>
                    <a:pt x="64" y="60"/>
                    <a:pt x="64" y="60"/>
                    <a:pt x="64" y="59"/>
                  </a:cubicBezTo>
                  <a:cubicBezTo>
                    <a:pt x="64" y="60"/>
                    <a:pt x="63" y="59"/>
                    <a:pt x="63" y="60"/>
                  </a:cubicBezTo>
                  <a:close/>
                  <a:moveTo>
                    <a:pt x="52" y="62"/>
                  </a:moveTo>
                  <a:cubicBezTo>
                    <a:pt x="53" y="63"/>
                    <a:pt x="53" y="64"/>
                    <a:pt x="53" y="64"/>
                  </a:cubicBezTo>
                  <a:cubicBezTo>
                    <a:pt x="54" y="63"/>
                    <a:pt x="55" y="63"/>
                    <a:pt x="55" y="62"/>
                  </a:cubicBezTo>
                  <a:cubicBezTo>
                    <a:pt x="55" y="61"/>
                    <a:pt x="55" y="60"/>
                    <a:pt x="54" y="60"/>
                  </a:cubicBezTo>
                  <a:cubicBezTo>
                    <a:pt x="53" y="61"/>
                    <a:pt x="53" y="61"/>
                    <a:pt x="52" y="62"/>
                  </a:cubicBezTo>
                  <a:close/>
                  <a:moveTo>
                    <a:pt x="60" y="62"/>
                  </a:moveTo>
                  <a:cubicBezTo>
                    <a:pt x="61" y="61"/>
                    <a:pt x="62" y="60"/>
                    <a:pt x="62" y="60"/>
                  </a:cubicBezTo>
                  <a:cubicBezTo>
                    <a:pt x="61" y="60"/>
                    <a:pt x="59" y="61"/>
                    <a:pt x="60" y="62"/>
                  </a:cubicBezTo>
                  <a:close/>
                  <a:moveTo>
                    <a:pt x="44" y="61"/>
                  </a:moveTo>
                  <a:cubicBezTo>
                    <a:pt x="45" y="61"/>
                    <a:pt x="46" y="60"/>
                    <a:pt x="45" y="60"/>
                  </a:cubicBezTo>
                  <a:cubicBezTo>
                    <a:pt x="45" y="60"/>
                    <a:pt x="44" y="61"/>
                    <a:pt x="44" y="61"/>
                  </a:cubicBezTo>
                  <a:close/>
                  <a:moveTo>
                    <a:pt x="36" y="61"/>
                  </a:moveTo>
                  <a:cubicBezTo>
                    <a:pt x="37" y="61"/>
                    <a:pt x="37" y="60"/>
                    <a:pt x="37" y="60"/>
                  </a:cubicBezTo>
                  <a:cubicBezTo>
                    <a:pt x="37" y="60"/>
                    <a:pt x="36" y="61"/>
                    <a:pt x="36" y="61"/>
                  </a:cubicBezTo>
                  <a:close/>
                  <a:moveTo>
                    <a:pt x="48" y="62"/>
                  </a:moveTo>
                  <a:cubicBezTo>
                    <a:pt x="48" y="63"/>
                    <a:pt x="49" y="63"/>
                    <a:pt x="49" y="64"/>
                  </a:cubicBezTo>
                  <a:cubicBezTo>
                    <a:pt x="51" y="63"/>
                    <a:pt x="52" y="61"/>
                    <a:pt x="50" y="60"/>
                  </a:cubicBezTo>
                  <a:cubicBezTo>
                    <a:pt x="49" y="61"/>
                    <a:pt x="49" y="62"/>
                    <a:pt x="48" y="62"/>
                  </a:cubicBezTo>
                  <a:close/>
                  <a:moveTo>
                    <a:pt x="65" y="62"/>
                  </a:moveTo>
                  <a:cubicBezTo>
                    <a:pt x="66" y="62"/>
                    <a:pt x="65" y="60"/>
                    <a:pt x="65" y="60"/>
                  </a:cubicBezTo>
                  <a:cubicBezTo>
                    <a:pt x="65" y="61"/>
                    <a:pt x="65" y="61"/>
                    <a:pt x="65" y="62"/>
                  </a:cubicBezTo>
                  <a:close/>
                  <a:moveTo>
                    <a:pt x="56" y="62"/>
                  </a:moveTo>
                  <a:cubicBezTo>
                    <a:pt x="57" y="62"/>
                    <a:pt x="57" y="61"/>
                    <a:pt x="58" y="61"/>
                  </a:cubicBezTo>
                  <a:cubicBezTo>
                    <a:pt x="58" y="61"/>
                    <a:pt x="58" y="60"/>
                    <a:pt x="57" y="60"/>
                  </a:cubicBezTo>
                  <a:cubicBezTo>
                    <a:pt x="57" y="61"/>
                    <a:pt x="56" y="62"/>
                    <a:pt x="56" y="62"/>
                  </a:cubicBezTo>
                  <a:close/>
                  <a:moveTo>
                    <a:pt x="31" y="62"/>
                  </a:moveTo>
                  <a:cubicBezTo>
                    <a:pt x="31" y="62"/>
                    <a:pt x="32" y="61"/>
                    <a:pt x="31" y="61"/>
                  </a:cubicBezTo>
                  <a:cubicBezTo>
                    <a:pt x="31" y="61"/>
                    <a:pt x="31" y="61"/>
                    <a:pt x="31" y="62"/>
                  </a:cubicBezTo>
                  <a:close/>
                  <a:moveTo>
                    <a:pt x="41" y="64"/>
                  </a:moveTo>
                  <a:cubicBezTo>
                    <a:pt x="41" y="63"/>
                    <a:pt x="44" y="62"/>
                    <a:pt x="43" y="61"/>
                  </a:cubicBezTo>
                  <a:cubicBezTo>
                    <a:pt x="42" y="62"/>
                    <a:pt x="40" y="63"/>
                    <a:pt x="41" y="64"/>
                  </a:cubicBezTo>
                  <a:close/>
                  <a:moveTo>
                    <a:pt x="36" y="62"/>
                  </a:moveTo>
                  <a:cubicBezTo>
                    <a:pt x="37" y="62"/>
                    <a:pt x="37" y="62"/>
                    <a:pt x="37" y="62"/>
                  </a:cubicBezTo>
                  <a:cubicBezTo>
                    <a:pt x="37" y="62"/>
                    <a:pt x="38" y="62"/>
                    <a:pt x="38" y="61"/>
                  </a:cubicBezTo>
                  <a:cubicBezTo>
                    <a:pt x="38" y="61"/>
                    <a:pt x="38" y="61"/>
                    <a:pt x="37" y="61"/>
                  </a:cubicBezTo>
                  <a:cubicBezTo>
                    <a:pt x="37" y="61"/>
                    <a:pt x="37" y="61"/>
                    <a:pt x="36" y="62"/>
                  </a:cubicBezTo>
                  <a:close/>
                  <a:moveTo>
                    <a:pt x="45" y="62"/>
                  </a:moveTo>
                  <a:cubicBezTo>
                    <a:pt x="45" y="61"/>
                    <a:pt x="46" y="61"/>
                    <a:pt x="46" y="61"/>
                  </a:cubicBezTo>
                  <a:cubicBezTo>
                    <a:pt x="46" y="61"/>
                    <a:pt x="45" y="62"/>
                    <a:pt x="45" y="62"/>
                  </a:cubicBezTo>
                  <a:close/>
                  <a:moveTo>
                    <a:pt x="45" y="63"/>
                  </a:moveTo>
                  <a:cubicBezTo>
                    <a:pt x="45" y="63"/>
                    <a:pt x="46" y="63"/>
                    <a:pt x="45" y="64"/>
                  </a:cubicBezTo>
                  <a:cubicBezTo>
                    <a:pt x="46" y="64"/>
                    <a:pt x="46" y="63"/>
                    <a:pt x="47" y="62"/>
                  </a:cubicBezTo>
                  <a:cubicBezTo>
                    <a:pt x="47" y="61"/>
                    <a:pt x="45" y="62"/>
                    <a:pt x="45" y="63"/>
                  </a:cubicBezTo>
                  <a:close/>
                  <a:moveTo>
                    <a:pt x="70" y="61"/>
                  </a:moveTo>
                  <a:cubicBezTo>
                    <a:pt x="71" y="62"/>
                    <a:pt x="70" y="62"/>
                    <a:pt x="70" y="63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0" y="64"/>
                    <a:pt x="71" y="65"/>
                    <a:pt x="70" y="66"/>
                  </a:cubicBezTo>
                  <a:cubicBezTo>
                    <a:pt x="69" y="65"/>
                    <a:pt x="70" y="65"/>
                    <a:pt x="69" y="65"/>
                  </a:cubicBezTo>
                  <a:cubicBezTo>
                    <a:pt x="69" y="66"/>
                    <a:pt x="70" y="68"/>
                    <a:pt x="70" y="70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69" y="71"/>
                    <a:pt x="69" y="71"/>
                    <a:pt x="69" y="72"/>
                  </a:cubicBezTo>
                  <a:cubicBezTo>
                    <a:pt x="70" y="73"/>
                    <a:pt x="69" y="75"/>
                    <a:pt x="70" y="75"/>
                  </a:cubicBezTo>
                  <a:cubicBezTo>
                    <a:pt x="70" y="70"/>
                    <a:pt x="71" y="66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1" y="61"/>
                    <a:pt x="71" y="62"/>
                    <a:pt x="71" y="61"/>
                  </a:cubicBezTo>
                  <a:cubicBezTo>
                    <a:pt x="71" y="61"/>
                    <a:pt x="70" y="61"/>
                    <a:pt x="70" y="61"/>
                  </a:cubicBezTo>
                  <a:close/>
                  <a:moveTo>
                    <a:pt x="61" y="63"/>
                  </a:moveTo>
                  <a:cubicBezTo>
                    <a:pt x="61" y="64"/>
                    <a:pt x="61" y="65"/>
                    <a:pt x="62" y="66"/>
                  </a:cubicBezTo>
                  <a:cubicBezTo>
                    <a:pt x="62" y="64"/>
                    <a:pt x="62" y="62"/>
                    <a:pt x="62" y="61"/>
                  </a:cubicBezTo>
                  <a:cubicBezTo>
                    <a:pt x="62" y="62"/>
                    <a:pt x="61" y="62"/>
                    <a:pt x="61" y="63"/>
                  </a:cubicBezTo>
                  <a:close/>
                  <a:moveTo>
                    <a:pt x="25" y="65"/>
                  </a:moveTo>
                  <a:cubicBezTo>
                    <a:pt x="26" y="64"/>
                    <a:pt x="27" y="63"/>
                    <a:pt x="27" y="62"/>
                  </a:cubicBezTo>
                  <a:cubicBezTo>
                    <a:pt x="26" y="63"/>
                    <a:pt x="26" y="64"/>
                    <a:pt x="25" y="65"/>
                  </a:cubicBezTo>
                  <a:close/>
                  <a:moveTo>
                    <a:pt x="31" y="63"/>
                  </a:moveTo>
                  <a:cubicBezTo>
                    <a:pt x="31" y="63"/>
                    <a:pt x="32" y="63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3"/>
                    <a:pt x="31" y="64"/>
                    <a:pt x="31" y="63"/>
                  </a:cubicBezTo>
                  <a:cubicBezTo>
                    <a:pt x="31" y="63"/>
                    <a:pt x="32" y="63"/>
                    <a:pt x="32" y="62"/>
                  </a:cubicBezTo>
                  <a:cubicBezTo>
                    <a:pt x="31" y="62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5"/>
                    <a:pt x="31" y="65"/>
                    <a:pt x="32" y="66"/>
                  </a:cubicBezTo>
                  <a:cubicBezTo>
                    <a:pt x="32" y="65"/>
                    <a:pt x="32" y="63"/>
                    <a:pt x="32" y="62"/>
                  </a:cubicBezTo>
                  <a:cubicBezTo>
                    <a:pt x="31" y="63"/>
                    <a:pt x="32" y="63"/>
                    <a:pt x="31" y="63"/>
                  </a:cubicBezTo>
                  <a:close/>
                  <a:moveTo>
                    <a:pt x="42" y="64"/>
                  </a:moveTo>
                  <a:cubicBezTo>
                    <a:pt x="41" y="64"/>
                    <a:pt x="41" y="65"/>
                    <a:pt x="41" y="65"/>
                  </a:cubicBezTo>
                  <a:cubicBezTo>
                    <a:pt x="41" y="64"/>
                    <a:pt x="41" y="65"/>
                    <a:pt x="41" y="65"/>
                  </a:cubicBezTo>
                  <a:cubicBezTo>
                    <a:pt x="42" y="64"/>
                    <a:pt x="44" y="63"/>
                    <a:pt x="43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4"/>
                    <a:pt x="42" y="64"/>
                    <a:pt x="42" y="64"/>
                  </a:cubicBezTo>
                  <a:close/>
                  <a:moveTo>
                    <a:pt x="35" y="65"/>
                  </a:moveTo>
                  <a:cubicBezTo>
                    <a:pt x="35" y="65"/>
                    <a:pt x="36" y="64"/>
                    <a:pt x="36" y="63"/>
                  </a:cubicBezTo>
                  <a:cubicBezTo>
                    <a:pt x="36" y="63"/>
                    <a:pt x="36" y="62"/>
                    <a:pt x="36" y="62"/>
                  </a:cubicBezTo>
                  <a:cubicBezTo>
                    <a:pt x="35" y="63"/>
                    <a:pt x="35" y="64"/>
                    <a:pt x="35" y="65"/>
                  </a:cubicBezTo>
                  <a:close/>
                  <a:moveTo>
                    <a:pt x="37" y="64"/>
                  </a:moveTo>
                  <a:cubicBezTo>
                    <a:pt x="38" y="64"/>
                    <a:pt x="38" y="64"/>
                    <a:pt x="38" y="64"/>
                  </a:cubicBezTo>
                  <a:cubicBezTo>
                    <a:pt x="38" y="64"/>
                    <a:pt x="39" y="63"/>
                    <a:pt x="39" y="63"/>
                  </a:cubicBezTo>
                  <a:cubicBezTo>
                    <a:pt x="39" y="63"/>
                    <a:pt x="39" y="62"/>
                    <a:pt x="38" y="62"/>
                  </a:cubicBezTo>
                  <a:cubicBezTo>
                    <a:pt x="38" y="63"/>
                    <a:pt x="37" y="63"/>
                    <a:pt x="37" y="64"/>
                  </a:cubicBezTo>
                  <a:close/>
                  <a:moveTo>
                    <a:pt x="57" y="64"/>
                  </a:moveTo>
                  <a:cubicBezTo>
                    <a:pt x="57" y="64"/>
                    <a:pt x="57" y="64"/>
                    <a:pt x="58" y="64"/>
                  </a:cubicBezTo>
                  <a:cubicBezTo>
                    <a:pt x="58" y="64"/>
                    <a:pt x="59" y="63"/>
                    <a:pt x="59" y="63"/>
                  </a:cubicBezTo>
                  <a:cubicBezTo>
                    <a:pt x="58" y="63"/>
                    <a:pt x="58" y="63"/>
                    <a:pt x="57" y="64"/>
                  </a:cubicBezTo>
                  <a:close/>
                  <a:moveTo>
                    <a:pt x="63" y="64"/>
                  </a:moveTo>
                  <a:cubicBezTo>
                    <a:pt x="63" y="64"/>
                    <a:pt x="63" y="64"/>
                    <a:pt x="64" y="64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3" y="63"/>
                    <a:pt x="63" y="64"/>
                    <a:pt x="63" y="64"/>
                  </a:cubicBezTo>
                  <a:close/>
                  <a:moveTo>
                    <a:pt x="50" y="65"/>
                  </a:moveTo>
                  <a:cubicBezTo>
                    <a:pt x="50" y="66"/>
                    <a:pt x="50" y="66"/>
                    <a:pt x="51" y="67"/>
                  </a:cubicBezTo>
                  <a:cubicBezTo>
                    <a:pt x="52" y="67"/>
                    <a:pt x="52" y="66"/>
                    <a:pt x="52" y="65"/>
                  </a:cubicBezTo>
                  <a:cubicBezTo>
                    <a:pt x="52" y="64"/>
                    <a:pt x="52" y="63"/>
                    <a:pt x="51" y="63"/>
                  </a:cubicBezTo>
                  <a:cubicBezTo>
                    <a:pt x="51" y="64"/>
                    <a:pt x="50" y="64"/>
                    <a:pt x="50" y="65"/>
                  </a:cubicBezTo>
                  <a:close/>
                  <a:moveTo>
                    <a:pt x="46" y="65"/>
                  </a:moveTo>
                  <a:cubicBezTo>
                    <a:pt x="47" y="65"/>
                    <a:pt x="47" y="66"/>
                    <a:pt x="47" y="66"/>
                  </a:cubicBezTo>
                  <a:cubicBezTo>
                    <a:pt x="47" y="66"/>
                    <a:pt x="47" y="66"/>
                    <a:pt x="48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48" y="66"/>
                    <a:pt x="48" y="66"/>
                    <a:pt x="48" y="65"/>
                  </a:cubicBezTo>
                  <a:cubicBezTo>
                    <a:pt x="48" y="65"/>
                    <a:pt x="48" y="64"/>
                    <a:pt x="47" y="63"/>
                  </a:cubicBezTo>
                  <a:cubicBezTo>
                    <a:pt x="47" y="64"/>
                    <a:pt x="46" y="64"/>
                    <a:pt x="46" y="65"/>
                  </a:cubicBezTo>
                  <a:close/>
                  <a:moveTo>
                    <a:pt x="54" y="64"/>
                  </a:move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5" y="65"/>
                    <a:pt x="54" y="64"/>
                  </a:cubicBezTo>
                  <a:close/>
                  <a:moveTo>
                    <a:pt x="54" y="66"/>
                  </a:moveTo>
                  <a:cubicBezTo>
                    <a:pt x="55" y="66"/>
                    <a:pt x="57" y="64"/>
                    <a:pt x="56" y="63"/>
                  </a:cubicBezTo>
                  <a:cubicBezTo>
                    <a:pt x="55" y="64"/>
                    <a:pt x="54" y="65"/>
                    <a:pt x="54" y="66"/>
                  </a:cubicBezTo>
                  <a:close/>
                  <a:moveTo>
                    <a:pt x="42" y="66"/>
                  </a:moveTo>
                  <a:cubicBezTo>
                    <a:pt x="42" y="65"/>
                    <a:pt x="43" y="65"/>
                    <a:pt x="43" y="65"/>
                  </a:cubicBezTo>
                  <a:cubicBezTo>
                    <a:pt x="43" y="66"/>
                    <a:pt x="42" y="66"/>
                    <a:pt x="42" y="66"/>
                  </a:cubicBezTo>
                  <a:cubicBezTo>
                    <a:pt x="42" y="67"/>
                    <a:pt x="42" y="67"/>
                    <a:pt x="43" y="67"/>
                  </a:cubicBezTo>
                  <a:cubicBezTo>
                    <a:pt x="44" y="66"/>
                    <a:pt x="44" y="66"/>
                    <a:pt x="45" y="65"/>
                  </a:cubicBezTo>
                  <a:cubicBezTo>
                    <a:pt x="45" y="64"/>
                    <a:pt x="45" y="64"/>
                    <a:pt x="44" y="64"/>
                  </a:cubicBezTo>
                  <a:cubicBezTo>
                    <a:pt x="43" y="63"/>
                    <a:pt x="42" y="65"/>
                    <a:pt x="42" y="66"/>
                  </a:cubicBezTo>
                  <a:close/>
                  <a:moveTo>
                    <a:pt x="27" y="67"/>
                  </a:moveTo>
                  <a:cubicBezTo>
                    <a:pt x="27" y="66"/>
                    <a:pt x="28" y="65"/>
                    <a:pt x="28" y="64"/>
                  </a:cubicBezTo>
                  <a:cubicBezTo>
                    <a:pt x="27" y="65"/>
                    <a:pt x="27" y="66"/>
                    <a:pt x="27" y="67"/>
                  </a:cubicBezTo>
                  <a:close/>
                  <a:moveTo>
                    <a:pt x="36" y="67"/>
                  </a:moveTo>
                  <a:cubicBezTo>
                    <a:pt x="36" y="67"/>
                    <a:pt x="37" y="66"/>
                    <a:pt x="37" y="65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6" y="65"/>
                    <a:pt x="35" y="66"/>
                    <a:pt x="36" y="67"/>
                  </a:cubicBezTo>
                  <a:close/>
                  <a:moveTo>
                    <a:pt x="58" y="65"/>
                  </a:moveTo>
                  <a:cubicBezTo>
                    <a:pt x="58" y="65"/>
                    <a:pt x="59" y="64"/>
                    <a:pt x="59" y="64"/>
                  </a:cubicBezTo>
                  <a:cubicBezTo>
                    <a:pt x="58" y="64"/>
                    <a:pt x="58" y="65"/>
                    <a:pt x="58" y="65"/>
                  </a:cubicBezTo>
                  <a:close/>
                  <a:moveTo>
                    <a:pt x="39" y="65"/>
                  </a:move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40" y="65"/>
                    <a:pt x="40" y="65"/>
                  </a:cubicBezTo>
                  <a:cubicBezTo>
                    <a:pt x="40" y="65"/>
                    <a:pt x="40" y="64"/>
                    <a:pt x="40" y="64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58" y="66"/>
                  </a:moveTo>
                  <a:cubicBezTo>
                    <a:pt x="59" y="67"/>
                    <a:pt x="59" y="68"/>
                    <a:pt x="59" y="68"/>
                  </a:cubicBezTo>
                  <a:cubicBezTo>
                    <a:pt x="60" y="68"/>
                    <a:pt x="61" y="67"/>
                    <a:pt x="61" y="66"/>
                  </a:cubicBezTo>
                  <a:cubicBezTo>
                    <a:pt x="60" y="67"/>
                    <a:pt x="60" y="65"/>
                    <a:pt x="59" y="64"/>
                  </a:cubicBezTo>
                  <a:cubicBezTo>
                    <a:pt x="59" y="65"/>
                    <a:pt x="58" y="66"/>
                    <a:pt x="58" y="66"/>
                  </a:cubicBezTo>
                  <a:close/>
                  <a:moveTo>
                    <a:pt x="29" y="67"/>
                  </a:moveTo>
                  <a:cubicBezTo>
                    <a:pt x="30" y="66"/>
                    <a:pt x="30" y="66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6"/>
                    <a:pt x="29" y="66"/>
                    <a:pt x="29" y="67"/>
                  </a:cubicBezTo>
                  <a:close/>
                  <a:moveTo>
                    <a:pt x="63" y="65"/>
                  </a:moveTo>
                  <a:cubicBezTo>
                    <a:pt x="63" y="66"/>
                    <a:pt x="62" y="67"/>
                    <a:pt x="63" y="68"/>
                  </a:cubicBezTo>
                  <a:cubicBezTo>
                    <a:pt x="64" y="67"/>
                    <a:pt x="65" y="67"/>
                    <a:pt x="64" y="66"/>
                  </a:cubicBezTo>
                  <a:cubicBezTo>
                    <a:pt x="64" y="66"/>
                    <a:pt x="64" y="65"/>
                    <a:pt x="64" y="65"/>
                  </a:cubicBezTo>
                  <a:cubicBezTo>
                    <a:pt x="64" y="65"/>
                    <a:pt x="63" y="65"/>
                    <a:pt x="63" y="65"/>
                  </a:cubicBezTo>
                  <a:cubicBezTo>
                    <a:pt x="63" y="65"/>
                    <a:pt x="63" y="66"/>
                    <a:pt x="63" y="65"/>
                  </a:cubicBezTo>
                  <a:close/>
                  <a:moveTo>
                    <a:pt x="24" y="69"/>
                  </a:moveTo>
                  <a:cubicBezTo>
                    <a:pt x="25" y="68"/>
                    <a:pt x="26" y="67"/>
                    <a:pt x="26" y="65"/>
                  </a:cubicBezTo>
                  <a:cubicBezTo>
                    <a:pt x="25" y="66"/>
                    <a:pt x="24" y="67"/>
                    <a:pt x="24" y="69"/>
                  </a:cubicBezTo>
                  <a:close/>
                  <a:moveTo>
                    <a:pt x="39" y="67"/>
                  </a:moveTo>
                  <a:cubicBezTo>
                    <a:pt x="40" y="67"/>
                    <a:pt x="40" y="66"/>
                    <a:pt x="41" y="66"/>
                  </a:cubicBezTo>
                  <a:cubicBezTo>
                    <a:pt x="41" y="66"/>
                    <a:pt x="40" y="66"/>
                    <a:pt x="40" y="66"/>
                  </a:cubicBezTo>
                  <a:cubicBezTo>
                    <a:pt x="40" y="66"/>
                    <a:pt x="39" y="66"/>
                    <a:pt x="39" y="67"/>
                  </a:cubicBezTo>
                  <a:close/>
                  <a:moveTo>
                    <a:pt x="43" y="69"/>
                  </a:moveTo>
                  <a:cubicBezTo>
                    <a:pt x="44" y="69"/>
                    <a:pt x="44" y="70"/>
                    <a:pt x="44" y="70"/>
                  </a:cubicBezTo>
                  <a:cubicBezTo>
                    <a:pt x="45" y="69"/>
                    <a:pt x="47" y="67"/>
                    <a:pt x="45" y="66"/>
                  </a:cubicBezTo>
                  <a:cubicBezTo>
                    <a:pt x="45" y="67"/>
                    <a:pt x="43" y="68"/>
                    <a:pt x="43" y="69"/>
                  </a:cubicBezTo>
                  <a:close/>
                  <a:moveTo>
                    <a:pt x="51" y="68"/>
                  </a:moveTo>
                  <a:cubicBezTo>
                    <a:pt x="51" y="68"/>
                    <a:pt x="52" y="69"/>
                    <a:pt x="52" y="69"/>
                  </a:cubicBezTo>
                  <a:cubicBezTo>
                    <a:pt x="53" y="69"/>
                    <a:pt x="53" y="68"/>
                    <a:pt x="54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2" y="66"/>
                    <a:pt x="52" y="67"/>
                    <a:pt x="51" y="68"/>
                  </a:cubicBezTo>
                  <a:close/>
                  <a:moveTo>
                    <a:pt x="55" y="67"/>
                  </a:moveTo>
                  <a:cubicBezTo>
                    <a:pt x="55" y="67"/>
                    <a:pt x="55" y="68"/>
                    <a:pt x="55" y="68"/>
                  </a:cubicBezTo>
                  <a:cubicBezTo>
                    <a:pt x="56" y="67"/>
                    <a:pt x="56" y="66"/>
                    <a:pt x="56" y="66"/>
                  </a:cubicBezTo>
                  <a:cubicBezTo>
                    <a:pt x="56" y="66"/>
                    <a:pt x="55" y="67"/>
                    <a:pt x="55" y="67"/>
                  </a:cubicBezTo>
                  <a:close/>
                  <a:moveTo>
                    <a:pt x="30" y="67"/>
                  </a:moveTo>
                  <a:cubicBezTo>
                    <a:pt x="31" y="68"/>
                    <a:pt x="31" y="67"/>
                    <a:pt x="31" y="67"/>
                  </a:cubicBezTo>
                  <a:cubicBezTo>
                    <a:pt x="31" y="66"/>
                    <a:pt x="31" y="66"/>
                    <a:pt x="30" y="66"/>
                  </a:cubicBezTo>
                  <a:cubicBezTo>
                    <a:pt x="30" y="66"/>
                    <a:pt x="30" y="67"/>
                    <a:pt x="30" y="67"/>
                  </a:cubicBezTo>
                  <a:close/>
                  <a:moveTo>
                    <a:pt x="32" y="67"/>
                  </a:moveTo>
                  <a:cubicBezTo>
                    <a:pt x="32" y="67"/>
                    <a:pt x="33" y="68"/>
                    <a:pt x="33" y="68"/>
                  </a:cubicBezTo>
                  <a:cubicBezTo>
                    <a:pt x="33" y="67"/>
                    <a:pt x="34" y="67"/>
                    <a:pt x="33" y="66"/>
                  </a:cubicBezTo>
                  <a:cubicBezTo>
                    <a:pt x="33" y="66"/>
                    <a:pt x="33" y="67"/>
                    <a:pt x="32" y="67"/>
                  </a:cubicBezTo>
                  <a:close/>
                  <a:moveTo>
                    <a:pt x="48" y="68"/>
                  </a:moveTo>
                  <a:cubicBezTo>
                    <a:pt x="49" y="68"/>
                    <a:pt x="48" y="69"/>
                    <a:pt x="49" y="69"/>
                  </a:cubicBezTo>
                  <a:cubicBezTo>
                    <a:pt x="49" y="69"/>
                    <a:pt x="50" y="68"/>
                    <a:pt x="50" y="68"/>
                  </a:cubicBezTo>
                  <a:cubicBezTo>
                    <a:pt x="49" y="67"/>
                    <a:pt x="50" y="66"/>
                    <a:pt x="49" y="66"/>
                  </a:cubicBezTo>
                  <a:cubicBezTo>
                    <a:pt x="49" y="67"/>
                    <a:pt x="48" y="67"/>
                    <a:pt x="48" y="68"/>
                  </a:cubicBezTo>
                  <a:close/>
                  <a:moveTo>
                    <a:pt x="36" y="68"/>
                  </a:moveTo>
                  <a:cubicBezTo>
                    <a:pt x="37" y="69"/>
                    <a:pt x="36" y="69"/>
                    <a:pt x="37" y="69"/>
                  </a:cubicBezTo>
                  <a:cubicBezTo>
                    <a:pt x="37" y="68"/>
                    <a:pt x="38" y="68"/>
                    <a:pt x="38" y="67"/>
                  </a:cubicBezTo>
                  <a:cubicBezTo>
                    <a:pt x="38" y="66"/>
                    <a:pt x="37" y="68"/>
                    <a:pt x="36" y="68"/>
                  </a:cubicBezTo>
                  <a:close/>
                  <a:moveTo>
                    <a:pt x="40" y="68"/>
                  </a:moveTo>
                  <a:cubicBezTo>
                    <a:pt x="40" y="68"/>
                    <a:pt x="41" y="68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2" y="68"/>
                    <a:pt x="42" y="67"/>
                    <a:pt x="41" y="67"/>
                  </a:cubicBezTo>
                  <a:cubicBezTo>
                    <a:pt x="41" y="67"/>
                    <a:pt x="40" y="67"/>
                    <a:pt x="40" y="68"/>
                  </a:cubicBezTo>
                  <a:close/>
                  <a:moveTo>
                    <a:pt x="66" y="70"/>
                  </a:moveTo>
                  <a:cubicBezTo>
                    <a:pt x="66" y="69"/>
                    <a:pt x="66" y="69"/>
                    <a:pt x="67" y="69"/>
                  </a:cubicBezTo>
                  <a:cubicBezTo>
                    <a:pt x="67" y="68"/>
                    <a:pt x="66" y="67"/>
                    <a:pt x="66" y="67"/>
                  </a:cubicBezTo>
                  <a:cubicBezTo>
                    <a:pt x="66" y="67"/>
                    <a:pt x="66" y="68"/>
                    <a:pt x="66" y="68"/>
                  </a:cubicBezTo>
                  <a:cubicBezTo>
                    <a:pt x="65" y="69"/>
                    <a:pt x="66" y="70"/>
                    <a:pt x="66" y="70"/>
                  </a:cubicBezTo>
                  <a:close/>
                  <a:moveTo>
                    <a:pt x="57" y="68"/>
                  </a:moveTo>
                  <a:cubicBezTo>
                    <a:pt x="56" y="68"/>
                    <a:pt x="56" y="68"/>
                    <a:pt x="56" y="68"/>
                  </a:cubicBezTo>
                  <a:cubicBezTo>
                    <a:pt x="57" y="69"/>
                    <a:pt x="56" y="70"/>
                    <a:pt x="57" y="71"/>
                  </a:cubicBezTo>
                  <a:cubicBezTo>
                    <a:pt x="58" y="70"/>
                    <a:pt x="58" y="70"/>
                    <a:pt x="59" y="69"/>
                  </a:cubicBezTo>
                  <a:cubicBezTo>
                    <a:pt x="58" y="69"/>
                    <a:pt x="58" y="67"/>
                    <a:pt x="57" y="67"/>
                  </a:cubicBezTo>
                  <a:cubicBezTo>
                    <a:pt x="57" y="67"/>
                    <a:pt x="56" y="68"/>
                    <a:pt x="57" y="68"/>
                  </a:cubicBezTo>
                  <a:close/>
                  <a:moveTo>
                    <a:pt x="64" y="69"/>
                  </a:moveTo>
                  <a:cubicBezTo>
                    <a:pt x="64" y="69"/>
                    <a:pt x="64" y="70"/>
                    <a:pt x="65" y="70"/>
                  </a:cubicBezTo>
                  <a:cubicBezTo>
                    <a:pt x="65" y="69"/>
                    <a:pt x="65" y="68"/>
                    <a:pt x="65" y="67"/>
                  </a:cubicBezTo>
                  <a:cubicBezTo>
                    <a:pt x="65" y="68"/>
                    <a:pt x="64" y="68"/>
                    <a:pt x="64" y="69"/>
                  </a:cubicBezTo>
                  <a:close/>
                  <a:moveTo>
                    <a:pt x="34" y="68"/>
                  </a:moveTo>
                  <a:cubicBezTo>
                    <a:pt x="35" y="68"/>
                    <a:pt x="35" y="68"/>
                    <a:pt x="35" y="68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4" y="67"/>
                    <a:pt x="35" y="68"/>
                    <a:pt x="34" y="68"/>
                  </a:cubicBezTo>
                  <a:close/>
                  <a:moveTo>
                    <a:pt x="37" y="70"/>
                  </a:moveTo>
                  <a:cubicBezTo>
                    <a:pt x="38" y="69"/>
                    <a:pt x="38" y="68"/>
                    <a:pt x="39" y="68"/>
                  </a:cubicBezTo>
                  <a:cubicBezTo>
                    <a:pt x="38" y="68"/>
                    <a:pt x="38" y="69"/>
                    <a:pt x="37" y="70"/>
                  </a:cubicBezTo>
                  <a:close/>
                  <a:moveTo>
                    <a:pt x="27" y="72"/>
                  </a:moveTo>
                  <a:cubicBezTo>
                    <a:pt x="27" y="72"/>
                    <a:pt x="28" y="71"/>
                    <a:pt x="28" y="70"/>
                  </a:cubicBezTo>
                  <a:cubicBezTo>
                    <a:pt x="27" y="70"/>
                    <a:pt x="29" y="68"/>
                    <a:pt x="28" y="68"/>
                  </a:cubicBezTo>
                  <a:cubicBezTo>
                    <a:pt x="27" y="69"/>
                    <a:pt x="26" y="71"/>
                    <a:pt x="27" y="72"/>
                  </a:cubicBezTo>
                  <a:close/>
                  <a:moveTo>
                    <a:pt x="61" y="70"/>
                  </a:moveTo>
                  <a:cubicBezTo>
                    <a:pt x="61" y="70"/>
                    <a:pt x="61" y="70"/>
                    <a:pt x="62" y="69"/>
                  </a:cubicBezTo>
                  <a:cubicBezTo>
                    <a:pt x="61" y="69"/>
                    <a:pt x="62" y="69"/>
                    <a:pt x="61" y="68"/>
                  </a:cubicBezTo>
                  <a:cubicBezTo>
                    <a:pt x="60" y="68"/>
                    <a:pt x="60" y="70"/>
                    <a:pt x="61" y="70"/>
                  </a:cubicBezTo>
                  <a:close/>
                  <a:moveTo>
                    <a:pt x="53" y="71"/>
                  </a:moveTo>
                  <a:cubicBezTo>
                    <a:pt x="53" y="70"/>
                    <a:pt x="54" y="70"/>
                    <a:pt x="55" y="69"/>
                  </a:cubicBezTo>
                  <a:cubicBezTo>
                    <a:pt x="54" y="67"/>
                    <a:pt x="52" y="70"/>
                    <a:pt x="53" y="71"/>
                  </a:cubicBezTo>
                  <a:close/>
                  <a:moveTo>
                    <a:pt x="33" y="69"/>
                  </a:moveTo>
                  <a:cubicBezTo>
                    <a:pt x="33" y="69"/>
                    <a:pt x="34" y="69"/>
                    <a:pt x="34" y="68"/>
                  </a:cubicBezTo>
                  <a:cubicBezTo>
                    <a:pt x="33" y="68"/>
                    <a:pt x="33" y="69"/>
                    <a:pt x="33" y="69"/>
                  </a:cubicBezTo>
                  <a:close/>
                  <a:moveTo>
                    <a:pt x="38" y="71"/>
                  </a:moveTo>
                  <a:cubicBezTo>
                    <a:pt x="39" y="70"/>
                    <a:pt x="39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39" y="69"/>
                    <a:pt x="38" y="70"/>
                    <a:pt x="38" y="71"/>
                  </a:cubicBezTo>
                  <a:close/>
                  <a:moveTo>
                    <a:pt x="45" y="71"/>
                  </a:moveTo>
                  <a:cubicBezTo>
                    <a:pt x="46" y="71"/>
                    <a:pt x="46" y="72"/>
                    <a:pt x="46" y="72"/>
                  </a:cubicBezTo>
                  <a:cubicBezTo>
                    <a:pt x="47" y="71"/>
                    <a:pt x="48" y="71"/>
                    <a:pt x="48" y="70"/>
                  </a:cubicBezTo>
                  <a:cubicBezTo>
                    <a:pt x="48" y="70"/>
                    <a:pt x="48" y="69"/>
                    <a:pt x="47" y="69"/>
                  </a:cubicBezTo>
                  <a:cubicBezTo>
                    <a:pt x="46" y="69"/>
                    <a:pt x="46" y="70"/>
                    <a:pt x="45" y="71"/>
                  </a:cubicBezTo>
                  <a:close/>
                  <a:moveTo>
                    <a:pt x="41" y="70"/>
                  </a:moveTo>
                  <a:cubicBezTo>
                    <a:pt x="42" y="71"/>
                    <a:pt x="42" y="71"/>
                    <a:pt x="43" y="72"/>
                  </a:cubicBezTo>
                  <a:cubicBezTo>
                    <a:pt x="43" y="71"/>
                    <a:pt x="43" y="71"/>
                    <a:pt x="44" y="71"/>
                  </a:cubicBezTo>
                  <a:cubicBezTo>
                    <a:pt x="43" y="70"/>
                    <a:pt x="43" y="69"/>
                    <a:pt x="42" y="69"/>
                  </a:cubicBezTo>
                  <a:cubicBezTo>
                    <a:pt x="42" y="69"/>
                    <a:pt x="42" y="70"/>
                    <a:pt x="41" y="70"/>
                  </a:cubicBezTo>
                  <a:close/>
                  <a:moveTo>
                    <a:pt x="49" y="70"/>
                  </a:moveTo>
                  <a:cubicBezTo>
                    <a:pt x="50" y="70"/>
                    <a:pt x="50" y="71"/>
                    <a:pt x="50" y="71"/>
                  </a:cubicBezTo>
                  <a:cubicBezTo>
                    <a:pt x="51" y="71"/>
                    <a:pt x="51" y="71"/>
                    <a:pt x="51" y="70"/>
                  </a:cubicBezTo>
                  <a:cubicBezTo>
                    <a:pt x="51" y="69"/>
                    <a:pt x="50" y="69"/>
                    <a:pt x="49" y="70"/>
                  </a:cubicBezTo>
                  <a:close/>
                  <a:moveTo>
                    <a:pt x="35" y="71"/>
                  </a:moveTo>
                  <a:cubicBezTo>
                    <a:pt x="35" y="71"/>
                    <a:pt x="35" y="71"/>
                    <a:pt x="35" y="71"/>
                  </a:cubicBezTo>
                  <a:cubicBezTo>
                    <a:pt x="35" y="71"/>
                    <a:pt x="36" y="70"/>
                    <a:pt x="36" y="70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70"/>
                    <a:pt x="35" y="70"/>
                    <a:pt x="35" y="71"/>
                  </a:cubicBezTo>
                  <a:close/>
                  <a:moveTo>
                    <a:pt x="39" y="71"/>
                  </a:moveTo>
                  <a:cubicBezTo>
                    <a:pt x="38" y="71"/>
                    <a:pt x="38" y="71"/>
                    <a:pt x="38" y="71"/>
                  </a:cubicBezTo>
                  <a:cubicBezTo>
                    <a:pt x="38" y="72"/>
                    <a:pt x="39" y="71"/>
                    <a:pt x="39" y="72"/>
                  </a:cubicBezTo>
                  <a:cubicBezTo>
                    <a:pt x="39" y="71"/>
                    <a:pt x="40" y="71"/>
                    <a:pt x="40" y="70"/>
                  </a:cubicBezTo>
                  <a:cubicBezTo>
                    <a:pt x="40" y="70"/>
                    <a:pt x="40" y="69"/>
                    <a:pt x="40" y="69"/>
                  </a:cubicBezTo>
                  <a:cubicBezTo>
                    <a:pt x="40" y="70"/>
                    <a:pt x="38" y="70"/>
                    <a:pt x="39" y="71"/>
                  </a:cubicBezTo>
                  <a:close/>
                  <a:moveTo>
                    <a:pt x="54" y="71"/>
                  </a:moveTo>
                  <a:cubicBezTo>
                    <a:pt x="54" y="72"/>
                    <a:pt x="54" y="73"/>
                    <a:pt x="55" y="73"/>
                  </a:cubicBezTo>
                  <a:cubicBezTo>
                    <a:pt x="56" y="73"/>
                    <a:pt x="56" y="70"/>
                    <a:pt x="55" y="70"/>
                  </a:cubicBezTo>
                  <a:cubicBezTo>
                    <a:pt x="55" y="70"/>
                    <a:pt x="54" y="71"/>
                    <a:pt x="54" y="71"/>
                  </a:cubicBezTo>
                  <a:close/>
                  <a:moveTo>
                    <a:pt x="32" y="71"/>
                  </a:moveTo>
                  <a:cubicBezTo>
                    <a:pt x="33" y="71"/>
                    <a:pt x="33" y="70"/>
                    <a:pt x="33" y="70"/>
                  </a:cubicBezTo>
                  <a:cubicBezTo>
                    <a:pt x="33" y="70"/>
                    <a:pt x="32" y="70"/>
                    <a:pt x="32" y="71"/>
                  </a:cubicBezTo>
                  <a:close/>
                  <a:moveTo>
                    <a:pt x="64" y="72"/>
                  </a:moveTo>
                  <a:cubicBezTo>
                    <a:pt x="64" y="72"/>
                    <a:pt x="64" y="72"/>
                    <a:pt x="64" y="72"/>
                  </a:cubicBezTo>
                  <a:cubicBezTo>
                    <a:pt x="64" y="71"/>
                    <a:pt x="63" y="70"/>
                    <a:pt x="63" y="70"/>
                  </a:cubicBezTo>
                  <a:cubicBezTo>
                    <a:pt x="63" y="71"/>
                    <a:pt x="63" y="72"/>
                    <a:pt x="64" y="72"/>
                  </a:cubicBezTo>
                  <a:close/>
                  <a:moveTo>
                    <a:pt x="36" y="72"/>
                  </a:moveTo>
                  <a:cubicBezTo>
                    <a:pt x="36" y="71"/>
                    <a:pt x="37" y="71"/>
                    <a:pt x="36" y="70"/>
                  </a:cubicBezTo>
                  <a:cubicBezTo>
                    <a:pt x="36" y="71"/>
                    <a:pt x="35" y="71"/>
                    <a:pt x="36" y="72"/>
                  </a:cubicBezTo>
                  <a:close/>
                  <a:moveTo>
                    <a:pt x="29" y="73"/>
                  </a:moveTo>
                  <a:cubicBezTo>
                    <a:pt x="30" y="72"/>
                    <a:pt x="30" y="72"/>
                    <a:pt x="31" y="71"/>
                  </a:cubicBezTo>
                  <a:cubicBezTo>
                    <a:pt x="30" y="71"/>
                    <a:pt x="31" y="70"/>
                    <a:pt x="30" y="70"/>
                  </a:cubicBezTo>
                  <a:cubicBezTo>
                    <a:pt x="30" y="71"/>
                    <a:pt x="29" y="71"/>
                    <a:pt x="29" y="73"/>
                  </a:cubicBezTo>
                  <a:close/>
                  <a:moveTo>
                    <a:pt x="58" y="72"/>
                  </a:moveTo>
                  <a:cubicBezTo>
                    <a:pt x="58" y="72"/>
                    <a:pt x="58" y="71"/>
                    <a:pt x="58" y="71"/>
                  </a:cubicBezTo>
                  <a:cubicBezTo>
                    <a:pt x="59" y="71"/>
                    <a:pt x="59" y="72"/>
                    <a:pt x="59" y="72"/>
                  </a:cubicBezTo>
                  <a:cubicBezTo>
                    <a:pt x="60" y="72"/>
                    <a:pt x="59" y="71"/>
                    <a:pt x="59" y="70"/>
                  </a:cubicBezTo>
                  <a:cubicBezTo>
                    <a:pt x="59" y="71"/>
                    <a:pt x="57" y="71"/>
                    <a:pt x="58" y="72"/>
                  </a:cubicBezTo>
                  <a:close/>
                  <a:moveTo>
                    <a:pt x="62" y="72"/>
                  </a:moveTo>
                  <a:cubicBezTo>
                    <a:pt x="61" y="71"/>
                    <a:pt x="62" y="71"/>
                    <a:pt x="62" y="71"/>
                  </a:cubicBezTo>
                  <a:cubicBezTo>
                    <a:pt x="61" y="71"/>
                    <a:pt x="61" y="72"/>
                    <a:pt x="62" y="72"/>
                  </a:cubicBezTo>
                  <a:close/>
                  <a:moveTo>
                    <a:pt x="21" y="79"/>
                  </a:moveTo>
                  <a:cubicBezTo>
                    <a:pt x="22" y="77"/>
                    <a:pt x="24" y="74"/>
                    <a:pt x="24" y="72"/>
                  </a:cubicBezTo>
                  <a:cubicBezTo>
                    <a:pt x="24" y="72"/>
                    <a:pt x="24" y="71"/>
                    <a:pt x="23" y="71"/>
                  </a:cubicBezTo>
                  <a:cubicBezTo>
                    <a:pt x="23" y="74"/>
                    <a:pt x="22" y="76"/>
                    <a:pt x="21" y="79"/>
                  </a:cubicBezTo>
                  <a:close/>
                  <a:moveTo>
                    <a:pt x="66" y="72"/>
                  </a:moveTo>
                  <a:cubicBezTo>
                    <a:pt x="66" y="72"/>
                    <a:pt x="66" y="72"/>
                    <a:pt x="66" y="72"/>
                  </a:cubicBezTo>
                  <a:cubicBezTo>
                    <a:pt x="66" y="72"/>
                    <a:pt x="67" y="71"/>
                    <a:pt x="66" y="71"/>
                  </a:cubicBezTo>
                  <a:cubicBezTo>
                    <a:pt x="66" y="71"/>
                    <a:pt x="66" y="71"/>
                    <a:pt x="66" y="72"/>
                  </a:cubicBezTo>
                  <a:close/>
                  <a:moveTo>
                    <a:pt x="25" y="73"/>
                  </a:moveTo>
                  <a:cubicBezTo>
                    <a:pt x="25" y="73"/>
                    <a:pt x="26" y="72"/>
                    <a:pt x="26" y="71"/>
                  </a:cubicBezTo>
                  <a:cubicBezTo>
                    <a:pt x="26" y="72"/>
                    <a:pt x="25" y="73"/>
                    <a:pt x="25" y="73"/>
                  </a:cubicBezTo>
                  <a:close/>
                  <a:moveTo>
                    <a:pt x="39" y="73"/>
                  </a:moveTo>
                  <a:cubicBezTo>
                    <a:pt x="40" y="73"/>
                    <a:pt x="40" y="74"/>
                    <a:pt x="40" y="74"/>
                  </a:cubicBezTo>
                  <a:cubicBezTo>
                    <a:pt x="41" y="74"/>
                    <a:pt x="42" y="73"/>
                    <a:pt x="42" y="73"/>
                  </a:cubicBezTo>
                  <a:cubicBezTo>
                    <a:pt x="42" y="72"/>
                    <a:pt x="41" y="71"/>
                    <a:pt x="41" y="71"/>
                  </a:cubicBezTo>
                  <a:cubicBezTo>
                    <a:pt x="40" y="71"/>
                    <a:pt x="40" y="72"/>
                    <a:pt x="39" y="73"/>
                  </a:cubicBezTo>
                  <a:close/>
                  <a:moveTo>
                    <a:pt x="51" y="73"/>
                  </a:moveTo>
                  <a:cubicBezTo>
                    <a:pt x="52" y="73"/>
                    <a:pt x="52" y="72"/>
                    <a:pt x="52" y="72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1" y="71"/>
                    <a:pt x="51" y="72"/>
                    <a:pt x="51" y="73"/>
                  </a:cubicBezTo>
                  <a:close/>
                  <a:moveTo>
                    <a:pt x="47" y="73"/>
                  </a:moveTo>
                  <a:cubicBezTo>
                    <a:pt x="47" y="74"/>
                    <a:pt x="47" y="74"/>
                    <a:pt x="48" y="74"/>
                  </a:cubicBezTo>
                  <a:cubicBezTo>
                    <a:pt x="48" y="74"/>
                    <a:pt x="49" y="73"/>
                    <a:pt x="50" y="72"/>
                  </a:cubicBezTo>
                  <a:cubicBezTo>
                    <a:pt x="49" y="70"/>
                    <a:pt x="47" y="72"/>
                    <a:pt x="47" y="73"/>
                  </a:cubicBezTo>
                  <a:close/>
                  <a:moveTo>
                    <a:pt x="37" y="72"/>
                  </a:moveTo>
                  <a:cubicBezTo>
                    <a:pt x="37" y="72"/>
                    <a:pt x="38" y="72"/>
                    <a:pt x="37" y="71"/>
                  </a:cubicBezTo>
                  <a:cubicBezTo>
                    <a:pt x="37" y="71"/>
                    <a:pt x="36" y="72"/>
                    <a:pt x="37" y="72"/>
                  </a:cubicBezTo>
                  <a:close/>
                  <a:moveTo>
                    <a:pt x="63" y="73"/>
                  </a:moveTo>
                  <a:cubicBezTo>
                    <a:pt x="63" y="73"/>
                    <a:pt x="63" y="73"/>
                    <a:pt x="63" y="72"/>
                  </a:cubicBezTo>
                  <a:cubicBezTo>
                    <a:pt x="63" y="72"/>
                    <a:pt x="63" y="71"/>
                    <a:pt x="62" y="72"/>
                  </a:cubicBezTo>
                  <a:cubicBezTo>
                    <a:pt x="63" y="72"/>
                    <a:pt x="62" y="73"/>
                    <a:pt x="63" y="73"/>
                  </a:cubicBezTo>
                  <a:close/>
                  <a:moveTo>
                    <a:pt x="43" y="73"/>
                  </a:moveTo>
                  <a:cubicBezTo>
                    <a:pt x="44" y="73"/>
                    <a:pt x="44" y="74"/>
                    <a:pt x="44" y="74"/>
                  </a:cubicBezTo>
                  <a:cubicBezTo>
                    <a:pt x="45" y="74"/>
                    <a:pt x="45" y="73"/>
                    <a:pt x="45" y="73"/>
                  </a:cubicBezTo>
                  <a:cubicBezTo>
                    <a:pt x="45" y="73"/>
                    <a:pt x="45" y="72"/>
                    <a:pt x="44" y="72"/>
                  </a:cubicBezTo>
                  <a:cubicBezTo>
                    <a:pt x="44" y="72"/>
                    <a:pt x="43" y="72"/>
                    <a:pt x="43" y="73"/>
                  </a:cubicBezTo>
                  <a:close/>
                  <a:moveTo>
                    <a:pt x="36" y="74"/>
                  </a:moveTo>
                  <a:cubicBezTo>
                    <a:pt x="37" y="74"/>
                    <a:pt x="37" y="74"/>
                    <a:pt x="37" y="74"/>
                  </a:cubicBezTo>
                  <a:cubicBezTo>
                    <a:pt x="37" y="74"/>
                    <a:pt x="38" y="73"/>
                    <a:pt x="38" y="72"/>
                  </a:cubicBezTo>
                  <a:cubicBezTo>
                    <a:pt x="37" y="72"/>
                    <a:pt x="37" y="73"/>
                    <a:pt x="36" y="74"/>
                  </a:cubicBezTo>
                  <a:close/>
                  <a:moveTo>
                    <a:pt x="33" y="73"/>
                  </a:moveTo>
                  <a:cubicBezTo>
                    <a:pt x="34" y="73"/>
                    <a:pt x="34" y="73"/>
                    <a:pt x="34" y="72"/>
                  </a:cubicBezTo>
                  <a:cubicBezTo>
                    <a:pt x="33" y="72"/>
                    <a:pt x="33" y="73"/>
                    <a:pt x="33" y="73"/>
                  </a:cubicBezTo>
                  <a:close/>
                  <a:moveTo>
                    <a:pt x="67" y="73"/>
                  </a:moveTo>
                  <a:cubicBezTo>
                    <a:pt x="67" y="73"/>
                    <a:pt x="67" y="73"/>
                    <a:pt x="67" y="72"/>
                  </a:cubicBezTo>
                  <a:cubicBezTo>
                    <a:pt x="67" y="72"/>
                    <a:pt x="67" y="72"/>
                    <a:pt x="67" y="72"/>
                  </a:cubicBezTo>
                  <a:cubicBezTo>
                    <a:pt x="67" y="73"/>
                    <a:pt x="67" y="73"/>
                    <a:pt x="67" y="73"/>
                  </a:cubicBezTo>
                  <a:close/>
                  <a:moveTo>
                    <a:pt x="53" y="73"/>
                  </a:moveTo>
                  <a:cubicBezTo>
                    <a:pt x="53" y="74"/>
                    <a:pt x="52" y="75"/>
                    <a:pt x="53" y="75"/>
                  </a:cubicBezTo>
                  <a:cubicBezTo>
                    <a:pt x="54" y="75"/>
                    <a:pt x="54" y="75"/>
                    <a:pt x="54" y="74"/>
                  </a:cubicBezTo>
                  <a:cubicBezTo>
                    <a:pt x="54" y="74"/>
                    <a:pt x="53" y="73"/>
                    <a:pt x="53" y="73"/>
                  </a:cubicBezTo>
                  <a:close/>
                  <a:moveTo>
                    <a:pt x="53" y="73"/>
                  </a:moveTo>
                  <a:cubicBezTo>
                    <a:pt x="53" y="73"/>
                    <a:pt x="53" y="72"/>
                    <a:pt x="53" y="73"/>
                  </a:cubicBezTo>
                  <a:cubicBezTo>
                    <a:pt x="53" y="73"/>
                    <a:pt x="52" y="73"/>
                    <a:pt x="53" y="73"/>
                  </a:cubicBezTo>
                  <a:cubicBezTo>
                    <a:pt x="53" y="73"/>
                    <a:pt x="53" y="73"/>
                    <a:pt x="53" y="73"/>
                  </a:cubicBezTo>
                  <a:close/>
                  <a:moveTo>
                    <a:pt x="34" y="74"/>
                  </a:moveTo>
                  <a:cubicBezTo>
                    <a:pt x="35" y="73"/>
                    <a:pt x="35" y="73"/>
                    <a:pt x="35" y="73"/>
                  </a:cubicBezTo>
                  <a:cubicBezTo>
                    <a:pt x="35" y="73"/>
                    <a:pt x="34" y="73"/>
                    <a:pt x="34" y="74"/>
                  </a:cubicBezTo>
                  <a:close/>
                  <a:moveTo>
                    <a:pt x="59" y="74"/>
                  </a:moveTo>
                  <a:cubicBezTo>
                    <a:pt x="59" y="75"/>
                    <a:pt x="60" y="75"/>
                    <a:pt x="60" y="76"/>
                  </a:cubicBezTo>
                  <a:cubicBezTo>
                    <a:pt x="62" y="75"/>
                    <a:pt x="60" y="73"/>
                    <a:pt x="60" y="73"/>
                  </a:cubicBezTo>
                  <a:cubicBezTo>
                    <a:pt x="60" y="73"/>
                    <a:pt x="59" y="73"/>
                    <a:pt x="59" y="74"/>
                  </a:cubicBezTo>
                  <a:close/>
                  <a:moveTo>
                    <a:pt x="64" y="73"/>
                  </a:moveTo>
                  <a:cubicBezTo>
                    <a:pt x="64" y="73"/>
                    <a:pt x="65" y="73"/>
                    <a:pt x="65" y="73"/>
                  </a:cubicBezTo>
                  <a:cubicBezTo>
                    <a:pt x="65" y="73"/>
                    <a:pt x="64" y="73"/>
                    <a:pt x="64" y="73"/>
                  </a:cubicBezTo>
                  <a:cubicBezTo>
                    <a:pt x="64" y="73"/>
                    <a:pt x="64" y="74"/>
                    <a:pt x="64" y="73"/>
                  </a:cubicBezTo>
                  <a:close/>
                  <a:moveTo>
                    <a:pt x="19" y="74"/>
                  </a:moveTo>
                  <a:cubicBezTo>
                    <a:pt x="19" y="74"/>
                    <a:pt x="20" y="73"/>
                    <a:pt x="19" y="73"/>
                  </a:cubicBezTo>
                  <a:cubicBezTo>
                    <a:pt x="19" y="73"/>
                    <a:pt x="19" y="73"/>
                    <a:pt x="19" y="74"/>
                  </a:cubicBezTo>
                  <a:close/>
                  <a:moveTo>
                    <a:pt x="29" y="74"/>
                  </a:moveTo>
                  <a:cubicBezTo>
                    <a:pt x="30" y="74"/>
                    <a:pt x="30" y="73"/>
                    <a:pt x="30" y="73"/>
                  </a:cubicBezTo>
                  <a:cubicBezTo>
                    <a:pt x="30" y="74"/>
                    <a:pt x="29" y="74"/>
                    <a:pt x="29" y="74"/>
                  </a:cubicBezTo>
                  <a:close/>
                  <a:moveTo>
                    <a:pt x="49" y="74"/>
                  </a:moveTo>
                  <a:cubicBezTo>
                    <a:pt x="49" y="74"/>
                    <a:pt x="48" y="75"/>
                    <a:pt x="48" y="75"/>
                  </a:cubicBezTo>
                  <a:cubicBezTo>
                    <a:pt x="48" y="76"/>
                    <a:pt x="48" y="76"/>
                    <a:pt x="49" y="76"/>
                  </a:cubicBezTo>
                  <a:cubicBezTo>
                    <a:pt x="49" y="75"/>
                    <a:pt x="50" y="74"/>
                    <a:pt x="51" y="73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3"/>
                    <a:pt x="49" y="74"/>
                    <a:pt x="49" y="74"/>
                  </a:cubicBezTo>
                  <a:close/>
                  <a:moveTo>
                    <a:pt x="56" y="76"/>
                  </a:moveTo>
                  <a:cubicBezTo>
                    <a:pt x="57" y="75"/>
                    <a:pt x="57" y="75"/>
                    <a:pt x="57" y="75"/>
                  </a:cubicBezTo>
                  <a:cubicBezTo>
                    <a:pt x="57" y="74"/>
                    <a:pt x="57" y="73"/>
                    <a:pt x="56" y="73"/>
                  </a:cubicBezTo>
                  <a:cubicBezTo>
                    <a:pt x="56" y="74"/>
                    <a:pt x="56" y="75"/>
                    <a:pt x="56" y="76"/>
                  </a:cubicBezTo>
                  <a:close/>
                  <a:moveTo>
                    <a:pt x="43" y="74"/>
                  </a:moveTo>
                  <a:cubicBezTo>
                    <a:pt x="42" y="74"/>
                    <a:pt x="42" y="75"/>
                    <a:pt x="41" y="76"/>
                  </a:cubicBezTo>
                  <a:cubicBezTo>
                    <a:pt x="41" y="76"/>
                    <a:pt x="42" y="76"/>
                    <a:pt x="42" y="77"/>
                  </a:cubicBezTo>
                  <a:cubicBezTo>
                    <a:pt x="43" y="76"/>
                    <a:pt x="43" y="76"/>
                    <a:pt x="44" y="75"/>
                  </a:cubicBezTo>
                  <a:cubicBezTo>
                    <a:pt x="43" y="75"/>
                    <a:pt x="43" y="74"/>
                    <a:pt x="43" y="74"/>
                  </a:cubicBezTo>
                  <a:close/>
                  <a:moveTo>
                    <a:pt x="64" y="75"/>
                  </a:moveTo>
                  <a:cubicBezTo>
                    <a:pt x="64" y="75"/>
                    <a:pt x="64" y="75"/>
                    <a:pt x="64" y="75"/>
                  </a:cubicBezTo>
                  <a:cubicBezTo>
                    <a:pt x="64" y="75"/>
                    <a:pt x="64" y="74"/>
                    <a:pt x="64" y="74"/>
                  </a:cubicBezTo>
                  <a:cubicBezTo>
                    <a:pt x="64" y="74"/>
                    <a:pt x="64" y="74"/>
                    <a:pt x="63" y="74"/>
                  </a:cubicBezTo>
                  <a:cubicBezTo>
                    <a:pt x="63" y="74"/>
                    <a:pt x="64" y="76"/>
                    <a:pt x="64" y="75"/>
                  </a:cubicBezTo>
                  <a:close/>
                  <a:moveTo>
                    <a:pt x="27" y="76"/>
                  </a:moveTo>
                  <a:cubicBezTo>
                    <a:pt x="28" y="75"/>
                    <a:pt x="28" y="74"/>
                    <a:pt x="27" y="74"/>
                  </a:cubicBezTo>
                  <a:cubicBezTo>
                    <a:pt x="27" y="74"/>
                    <a:pt x="27" y="75"/>
                    <a:pt x="27" y="76"/>
                  </a:cubicBezTo>
                  <a:close/>
                  <a:moveTo>
                    <a:pt x="46" y="76"/>
                  </a:moveTo>
                  <a:cubicBezTo>
                    <a:pt x="46" y="76"/>
                    <a:pt x="47" y="76"/>
                    <a:pt x="47" y="75"/>
                  </a:cubicBezTo>
                  <a:cubicBezTo>
                    <a:pt x="47" y="75"/>
                    <a:pt x="46" y="74"/>
                    <a:pt x="46" y="74"/>
                  </a:cubicBezTo>
                  <a:cubicBezTo>
                    <a:pt x="45" y="74"/>
                    <a:pt x="45" y="75"/>
                    <a:pt x="45" y="75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45" y="76"/>
                    <a:pt x="46" y="76"/>
                    <a:pt x="46" y="76"/>
                  </a:cubicBezTo>
                  <a:close/>
                  <a:moveTo>
                    <a:pt x="39" y="77"/>
                  </a:moveTo>
                  <a:cubicBezTo>
                    <a:pt x="40" y="76"/>
                    <a:pt x="40" y="74"/>
                    <a:pt x="39" y="74"/>
                  </a:cubicBezTo>
                  <a:cubicBezTo>
                    <a:pt x="38" y="75"/>
                    <a:pt x="38" y="76"/>
                    <a:pt x="39" y="77"/>
                  </a:cubicBezTo>
                  <a:close/>
                  <a:moveTo>
                    <a:pt x="19" y="75"/>
                  </a:moveTo>
                  <a:cubicBezTo>
                    <a:pt x="19" y="75"/>
                    <a:pt x="19" y="74"/>
                    <a:pt x="19" y="74"/>
                  </a:cubicBezTo>
                  <a:cubicBezTo>
                    <a:pt x="19" y="75"/>
                    <a:pt x="18" y="75"/>
                    <a:pt x="19" y="75"/>
                  </a:cubicBezTo>
                  <a:close/>
                  <a:moveTo>
                    <a:pt x="35" y="76"/>
                  </a:moveTo>
                  <a:cubicBezTo>
                    <a:pt x="35" y="76"/>
                    <a:pt x="36" y="75"/>
                    <a:pt x="36" y="74"/>
                  </a:cubicBezTo>
                  <a:cubicBezTo>
                    <a:pt x="35" y="74"/>
                    <a:pt x="35" y="75"/>
                    <a:pt x="35" y="76"/>
                  </a:cubicBezTo>
                  <a:close/>
                  <a:moveTo>
                    <a:pt x="49" y="77"/>
                  </a:moveTo>
                  <a:cubicBezTo>
                    <a:pt x="50" y="77"/>
                    <a:pt x="50" y="78"/>
                    <a:pt x="50" y="78"/>
                  </a:cubicBezTo>
                  <a:cubicBezTo>
                    <a:pt x="52" y="78"/>
                    <a:pt x="52" y="75"/>
                    <a:pt x="51" y="74"/>
                  </a:cubicBezTo>
                  <a:cubicBezTo>
                    <a:pt x="50" y="75"/>
                    <a:pt x="50" y="76"/>
                    <a:pt x="49" y="77"/>
                  </a:cubicBezTo>
                  <a:close/>
                  <a:moveTo>
                    <a:pt x="19" y="84"/>
                  </a:moveTo>
                  <a:cubicBezTo>
                    <a:pt x="19" y="81"/>
                    <a:pt x="21" y="77"/>
                    <a:pt x="22" y="75"/>
                  </a:cubicBezTo>
                  <a:cubicBezTo>
                    <a:pt x="22" y="75"/>
                    <a:pt x="22" y="74"/>
                    <a:pt x="22" y="75"/>
                  </a:cubicBezTo>
                  <a:cubicBezTo>
                    <a:pt x="21" y="78"/>
                    <a:pt x="19" y="81"/>
                    <a:pt x="19" y="84"/>
                  </a:cubicBezTo>
                  <a:close/>
                  <a:moveTo>
                    <a:pt x="30" y="76"/>
                  </a:moveTo>
                  <a:cubicBezTo>
                    <a:pt x="30" y="75"/>
                    <a:pt x="31" y="75"/>
                    <a:pt x="30" y="75"/>
                  </a:cubicBezTo>
                  <a:cubicBezTo>
                    <a:pt x="30" y="75"/>
                    <a:pt x="29" y="75"/>
                    <a:pt x="30" y="76"/>
                  </a:cubicBezTo>
                  <a:close/>
                  <a:moveTo>
                    <a:pt x="25" y="75"/>
                  </a:moveTo>
                  <a:cubicBezTo>
                    <a:pt x="26" y="82"/>
                    <a:pt x="27" y="89"/>
                    <a:pt x="28" y="95"/>
                  </a:cubicBezTo>
                  <a:cubicBezTo>
                    <a:pt x="28" y="95"/>
                    <a:pt x="27" y="95"/>
                    <a:pt x="27" y="95"/>
                  </a:cubicBezTo>
                  <a:cubicBezTo>
                    <a:pt x="28" y="98"/>
                    <a:pt x="28" y="102"/>
                    <a:pt x="29" y="104"/>
                  </a:cubicBezTo>
                  <a:cubicBezTo>
                    <a:pt x="29" y="104"/>
                    <a:pt x="28" y="104"/>
                    <a:pt x="28" y="105"/>
                  </a:cubicBezTo>
                  <a:cubicBezTo>
                    <a:pt x="29" y="106"/>
                    <a:pt x="29" y="107"/>
                    <a:pt x="29" y="108"/>
                  </a:cubicBezTo>
                  <a:cubicBezTo>
                    <a:pt x="30" y="115"/>
                    <a:pt x="30" y="121"/>
                    <a:pt x="30" y="126"/>
                  </a:cubicBezTo>
                  <a:cubicBezTo>
                    <a:pt x="31" y="130"/>
                    <a:pt x="31" y="135"/>
                    <a:pt x="32" y="139"/>
                  </a:cubicBezTo>
                  <a:cubicBezTo>
                    <a:pt x="31" y="128"/>
                    <a:pt x="30" y="119"/>
                    <a:pt x="30" y="109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29" y="97"/>
                    <a:pt x="27" y="84"/>
                    <a:pt x="26" y="75"/>
                  </a:cubicBezTo>
                  <a:cubicBezTo>
                    <a:pt x="26" y="75"/>
                    <a:pt x="25" y="75"/>
                    <a:pt x="25" y="75"/>
                  </a:cubicBezTo>
                  <a:close/>
                  <a:moveTo>
                    <a:pt x="32" y="76"/>
                  </a:moveTo>
                  <a:cubicBezTo>
                    <a:pt x="32" y="76"/>
                    <a:pt x="33" y="75"/>
                    <a:pt x="33" y="75"/>
                  </a:cubicBezTo>
                  <a:cubicBezTo>
                    <a:pt x="33" y="75"/>
                    <a:pt x="32" y="76"/>
                    <a:pt x="32" y="76"/>
                  </a:cubicBezTo>
                  <a:close/>
                  <a:moveTo>
                    <a:pt x="55" y="77"/>
                  </a:moveTo>
                  <a:cubicBezTo>
                    <a:pt x="55" y="76"/>
                    <a:pt x="55" y="75"/>
                    <a:pt x="55" y="75"/>
                  </a:cubicBezTo>
                  <a:cubicBezTo>
                    <a:pt x="54" y="76"/>
                    <a:pt x="55" y="76"/>
                    <a:pt x="55" y="77"/>
                  </a:cubicBezTo>
                  <a:close/>
                  <a:moveTo>
                    <a:pt x="67" y="77"/>
                  </a:moveTo>
                  <a:cubicBezTo>
                    <a:pt x="67" y="76"/>
                    <a:pt x="67" y="75"/>
                    <a:pt x="67" y="75"/>
                  </a:cubicBezTo>
                  <a:cubicBezTo>
                    <a:pt x="67" y="76"/>
                    <a:pt x="66" y="77"/>
                    <a:pt x="67" y="77"/>
                  </a:cubicBezTo>
                  <a:close/>
                  <a:moveTo>
                    <a:pt x="22" y="81"/>
                  </a:moveTo>
                  <a:cubicBezTo>
                    <a:pt x="22" y="81"/>
                    <a:pt x="23" y="80"/>
                    <a:pt x="23" y="80"/>
                  </a:cubicBezTo>
                  <a:cubicBezTo>
                    <a:pt x="23" y="80"/>
                    <a:pt x="23" y="79"/>
                    <a:pt x="23" y="79"/>
                  </a:cubicBezTo>
                  <a:cubicBezTo>
                    <a:pt x="23" y="78"/>
                    <a:pt x="25" y="77"/>
                    <a:pt x="24" y="75"/>
                  </a:cubicBezTo>
                  <a:cubicBezTo>
                    <a:pt x="23" y="77"/>
                    <a:pt x="23" y="79"/>
                    <a:pt x="22" y="81"/>
                  </a:cubicBezTo>
                  <a:close/>
                  <a:moveTo>
                    <a:pt x="15" y="93"/>
                  </a:moveTo>
                  <a:cubicBezTo>
                    <a:pt x="17" y="87"/>
                    <a:pt x="19" y="81"/>
                    <a:pt x="20" y="75"/>
                  </a:cubicBezTo>
                  <a:cubicBezTo>
                    <a:pt x="18" y="81"/>
                    <a:pt x="16" y="87"/>
                    <a:pt x="15" y="93"/>
                  </a:cubicBezTo>
                  <a:close/>
                  <a:moveTo>
                    <a:pt x="35" y="77"/>
                  </a:moveTo>
                  <a:cubicBezTo>
                    <a:pt x="36" y="77"/>
                    <a:pt x="37" y="76"/>
                    <a:pt x="37" y="75"/>
                  </a:cubicBezTo>
                  <a:cubicBezTo>
                    <a:pt x="36" y="76"/>
                    <a:pt x="35" y="76"/>
                    <a:pt x="35" y="77"/>
                  </a:cubicBezTo>
                  <a:close/>
                  <a:moveTo>
                    <a:pt x="59" y="77"/>
                  </a:moveTo>
                  <a:cubicBezTo>
                    <a:pt x="60" y="77"/>
                    <a:pt x="59" y="76"/>
                    <a:pt x="59" y="75"/>
                  </a:cubicBezTo>
                  <a:cubicBezTo>
                    <a:pt x="58" y="76"/>
                    <a:pt x="59" y="77"/>
                    <a:pt x="59" y="77"/>
                  </a:cubicBezTo>
                  <a:close/>
                  <a:moveTo>
                    <a:pt x="65" y="76"/>
                  </a:moveTo>
                  <a:cubicBezTo>
                    <a:pt x="65" y="76"/>
                    <a:pt x="65" y="76"/>
                    <a:pt x="66" y="77"/>
                  </a:cubicBezTo>
                  <a:cubicBezTo>
                    <a:pt x="65" y="77"/>
                    <a:pt x="66" y="77"/>
                    <a:pt x="66" y="77"/>
                  </a:cubicBezTo>
                  <a:cubicBezTo>
                    <a:pt x="66" y="76"/>
                    <a:pt x="66" y="75"/>
                    <a:pt x="65" y="75"/>
                  </a:cubicBezTo>
                  <a:cubicBezTo>
                    <a:pt x="65" y="76"/>
                    <a:pt x="66" y="76"/>
                    <a:pt x="65" y="76"/>
                  </a:cubicBezTo>
                  <a:close/>
                  <a:moveTo>
                    <a:pt x="54" y="76"/>
                  </a:moveTo>
                  <a:cubicBezTo>
                    <a:pt x="54" y="77"/>
                    <a:pt x="54" y="77"/>
                    <a:pt x="54" y="78"/>
                  </a:cubicBezTo>
                  <a:cubicBezTo>
                    <a:pt x="55" y="78"/>
                    <a:pt x="55" y="77"/>
                    <a:pt x="55" y="77"/>
                  </a:cubicBezTo>
                  <a:cubicBezTo>
                    <a:pt x="55" y="77"/>
                    <a:pt x="54" y="76"/>
                    <a:pt x="54" y="75"/>
                  </a:cubicBezTo>
                  <a:cubicBezTo>
                    <a:pt x="54" y="76"/>
                    <a:pt x="54" y="76"/>
                    <a:pt x="54" y="76"/>
                  </a:cubicBezTo>
                  <a:close/>
                  <a:moveTo>
                    <a:pt x="43" y="78"/>
                  </a:moveTo>
                  <a:cubicBezTo>
                    <a:pt x="43" y="78"/>
                    <a:pt x="43" y="79"/>
                    <a:pt x="44" y="79"/>
                  </a:cubicBezTo>
                  <a:cubicBezTo>
                    <a:pt x="45" y="78"/>
                    <a:pt x="46" y="77"/>
                    <a:pt x="44" y="76"/>
                  </a:cubicBezTo>
                  <a:cubicBezTo>
                    <a:pt x="44" y="77"/>
                    <a:pt x="43" y="77"/>
                    <a:pt x="43" y="78"/>
                  </a:cubicBezTo>
                  <a:close/>
                  <a:moveTo>
                    <a:pt x="57" y="77"/>
                  </a:moveTo>
                  <a:cubicBezTo>
                    <a:pt x="58" y="77"/>
                    <a:pt x="57" y="76"/>
                    <a:pt x="58" y="76"/>
                  </a:cubicBezTo>
                  <a:cubicBezTo>
                    <a:pt x="57" y="76"/>
                    <a:pt x="57" y="77"/>
                    <a:pt x="57" y="77"/>
                  </a:cubicBezTo>
                  <a:close/>
                  <a:moveTo>
                    <a:pt x="61" y="77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1" y="76"/>
                    <a:pt x="62" y="76"/>
                    <a:pt x="61" y="76"/>
                  </a:cubicBezTo>
                  <a:cubicBezTo>
                    <a:pt x="61" y="76"/>
                    <a:pt x="61" y="76"/>
                    <a:pt x="61" y="77"/>
                  </a:cubicBezTo>
                  <a:close/>
                  <a:moveTo>
                    <a:pt x="47" y="78"/>
                  </a:moveTo>
                  <a:cubicBezTo>
                    <a:pt x="47" y="78"/>
                    <a:pt x="47" y="78"/>
                    <a:pt x="47" y="78"/>
                  </a:cubicBezTo>
                  <a:cubicBezTo>
                    <a:pt x="47" y="77"/>
                    <a:pt x="48" y="77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7"/>
                    <a:pt x="46" y="77"/>
                    <a:pt x="47" y="78"/>
                  </a:cubicBezTo>
                  <a:close/>
                  <a:moveTo>
                    <a:pt x="33" y="77"/>
                  </a:moveTo>
                  <a:cubicBezTo>
                    <a:pt x="33" y="77"/>
                    <a:pt x="34" y="76"/>
                    <a:pt x="33" y="76"/>
                  </a:cubicBezTo>
                  <a:cubicBezTo>
                    <a:pt x="33" y="76"/>
                    <a:pt x="33" y="77"/>
                    <a:pt x="33" y="77"/>
                  </a:cubicBezTo>
                  <a:close/>
                  <a:moveTo>
                    <a:pt x="36" y="78"/>
                  </a:moveTo>
                  <a:cubicBezTo>
                    <a:pt x="36" y="79"/>
                    <a:pt x="36" y="79"/>
                    <a:pt x="36" y="79"/>
                  </a:cubicBezTo>
                  <a:cubicBezTo>
                    <a:pt x="37" y="79"/>
                    <a:pt x="38" y="78"/>
                    <a:pt x="38" y="77"/>
                  </a:cubicBezTo>
                  <a:cubicBezTo>
                    <a:pt x="38" y="77"/>
                    <a:pt x="38" y="76"/>
                    <a:pt x="37" y="76"/>
                  </a:cubicBezTo>
                  <a:cubicBezTo>
                    <a:pt x="37" y="77"/>
                    <a:pt x="36" y="77"/>
                    <a:pt x="36" y="78"/>
                  </a:cubicBezTo>
                  <a:close/>
                  <a:moveTo>
                    <a:pt x="63" y="77"/>
                  </a:moveTo>
                  <a:cubicBezTo>
                    <a:pt x="63" y="77"/>
                    <a:pt x="63" y="76"/>
                    <a:pt x="63" y="76"/>
                  </a:cubicBezTo>
                  <a:cubicBezTo>
                    <a:pt x="63" y="76"/>
                    <a:pt x="63" y="77"/>
                    <a:pt x="63" y="77"/>
                  </a:cubicBezTo>
                  <a:close/>
                  <a:moveTo>
                    <a:pt x="31" y="77"/>
                  </a:moveTo>
                  <a:cubicBezTo>
                    <a:pt x="31" y="77"/>
                    <a:pt x="31" y="76"/>
                    <a:pt x="30" y="76"/>
                  </a:cubicBezTo>
                  <a:cubicBezTo>
                    <a:pt x="30" y="77"/>
                    <a:pt x="30" y="77"/>
                    <a:pt x="31" y="77"/>
                  </a:cubicBezTo>
                  <a:close/>
                  <a:moveTo>
                    <a:pt x="40" y="78"/>
                  </a:moveTo>
                  <a:cubicBezTo>
                    <a:pt x="40" y="78"/>
                    <a:pt x="40" y="78"/>
                    <a:pt x="41" y="79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6"/>
                    <a:pt x="40" y="76"/>
                    <a:pt x="40" y="78"/>
                  </a:cubicBezTo>
                  <a:close/>
                  <a:moveTo>
                    <a:pt x="69" y="78"/>
                  </a:moveTo>
                  <a:cubicBezTo>
                    <a:pt x="69" y="77"/>
                    <a:pt x="69" y="76"/>
                    <a:pt x="68" y="76"/>
                  </a:cubicBezTo>
                  <a:cubicBezTo>
                    <a:pt x="69" y="77"/>
                    <a:pt x="69" y="78"/>
                    <a:pt x="69" y="78"/>
                  </a:cubicBezTo>
                  <a:close/>
                  <a:moveTo>
                    <a:pt x="33" y="78"/>
                  </a:moveTo>
                  <a:cubicBezTo>
                    <a:pt x="33" y="78"/>
                    <a:pt x="33" y="78"/>
                    <a:pt x="33" y="78"/>
                  </a:cubicBezTo>
                  <a:cubicBezTo>
                    <a:pt x="34" y="78"/>
                    <a:pt x="34" y="78"/>
                    <a:pt x="34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4" y="77"/>
                    <a:pt x="33" y="77"/>
                    <a:pt x="33" y="78"/>
                  </a:cubicBezTo>
                  <a:close/>
                  <a:moveTo>
                    <a:pt x="57" y="80"/>
                  </a:moveTo>
                  <a:cubicBezTo>
                    <a:pt x="57" y="80"/>
                    <a:pt x="57" y="79"/>
                    <a:pt x="57" y="79"/>
                  </a:cubicBezTo>
                  <a:cubicBezTo>
                    <a:pt x="57" y="78"/>
                    <a:pt x="57" y="78"/>
                    <a:pt x="56" y="77"/>
                  </a:cubicBezTo>
                  <a:cubicBezTo>
                    <a:pt x="56" y="78"/>
                    <a:pt x="57" y="79"/>
                    <a:pt x="57" y="80"/>
                  </a:cubicBezTo>
                  <a:close/>
                  <a:moveTo>
                    <a:pt x="27" y="77"/>
                  </a:moveTo>
                  <a:cubicBezTo>
                    <a:pt x="28" y="78"/>
                    <a:pt x="27" y="79"/>
                    <a:pt x="28" y="79"/>
                  </a:cubicBezTo>
                  <a:cubicBezTo>
                    <a:pt x="28" y="78"/>
                    <a:pt x="28" y="78"/>
                    <a:pt x="29" y="77"/>
                  </a:cubicBezTo>
                  <a:cubicBezTo>
                    <a:pt x="28" y="77"/>
                    <a:pt x="28" y="77"/>
                    <a:pt x="27" y="77"/>
                  </a:cubicBezTo>
                  <a:close/>
                  <a:moveTo>
                    <a:pt x="31" y="78"/>
                  </a:moveTo>
                  <a:cubicBezTo>
                    <a:pt x="31" y="78"/>
                    <a:pt x="31" y="77"/>
                    <a:pt x="31" y="77"/>
                  </a:cubicBezTo>
                  <a:cubicBezTo>
                    <a:pt x="31" y="77"/>
                    <a:pt x="30" y="78"/>
                    <a:pt x="31" y="78"/>
                  </a:cubicBezTo>
                  <a:close/>
                  <a:moveTo>
                    <a:pt x="47" y="79"/>
                  </a:moveTo>
                  <a:cubicBezTo>
                    <a:pt x="48" y="79"/>
                    <a:pt x="48" y="80"/>
                    <a:pt x="49" y="80"/>
                  </a:cubicBezTo>
                  <a:cubicBezTo>
                    <a:pt x="49" y="80"/>
                    <a:pt x="49" y="80"/>
                    <a:pt x="50" y="79"/>
                  </a:cubicBezTo>
                  <a:cubicBezTo>
                    <a:pt x="49" y="79"/>
                    <a:pt x="49" y="78"/>
                    <a:pt x="48" y="77"/>
                  </a:cubicBezTo>
                  <a:cubicBezTo>
                    <a:pt x="48" y="78"/>
                    <a:pt x="47" y="78"/>
                    <a:pt x="47" y="79"/>
                  </a:cubicBezTo>
                  <a:close/>
                  <a:moveTo>
                    <a:pt x="53" y="80"/>
                  </a:moveTo>
                  <a:cubicBezTo>
                    <a:pt x="53" y="79"/>
                    <a:pt x="54" y="79"/>
                    <a:pt x="54" y="78"/>
                  </a:cubicBezTo>
                  <a:cubicBezTo>
                    <a:pt x="53" y="76"/>
                    <a:pt x="52" y="79"/>
                    <a:pt x="53" y="80"/>
                  </a:cubicBezTo>
                  <a:close/>
                  <a:moveTo>
                    <a:pt x="64" y="78"/>
                  </a:moveTo>
                  <a:cubicBezTo>
                    <a:pt x="64" y="78"/>
                    <a:pt x="64" y="77"/>
                    <a:pt x="64" y="77"/>
                  </a:cubicBezTo>
                  <a:cubicBezTo>
                    <a:pt x="64" y="77"/>
                    <a:pt x="63" y="78"/>
                    <a:pt x="63" y="78"/>
                  </a:cubicBezTo>
                  <a:cubicBezTo>
                    <a:pt x="64" y="78"/>
                    <a:pt x="64" y="78"/>
                    <a:pt x="64" y="78"/>
                  </a:cubicBezTo>
                  <a:close/>
                  <a:moveTo>
                    <a:pt x="60" y="78"/>
                  </a:moveTo>
                  <a:cubicBezTo>
                    <a:pt x="60" y="79"/>
                    <a:pt x="60" y="79"/>
                    <a:pt x="61" y="80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1" y="79"/>
                    <a:pt x="61" y="78"/>
                    <a:pt x="60" y="77"/>
                  </a:cubicBezTo>
                  <a:cubicBezTo>
                    <a:pt x="60" y="78"/>
                    <a:pt x="59" y="78"/>
                    <a:pt x="60" y="78"/>
                  </a:cubicBezTo>
                  <a:close/>
                  <a:moveTo>
                    <a:pt x="68" y="78"/>
                  </a:moveTo>
                  <a:cubicBezTo>
                    <a:pt x="68" y="78"/>
                    <a:pt x="68" y="79"/>
                    <a:pt x="68" y="80"/>
                  </a:cubicBezTo>
                  <a:cubicBezTo>
                    <a:pt x="68" y="80"/>
                    <a:pt x="69" y="80"/>
                    <a:pt x="69" y="80"/>
                  </a:cubicBezTo>
                  <a:cubicBezTo>
                    <a:pt x="67" y="81"/>
                    <a:pt x="68" y="85"/>
                    <a:pt x="68" y="87"/>
                  </a:cubicBezTo>
                  <a:cubicBezTo>
                    <a:pt x="68" y="87"/>
                    <a:pt x="68" y="87"/>
                    <a:pt x="67" y="87"/>
                  </a:cubicBezTo>
                  <a:cubicBezTo>
                    <a:pt x="67" y="89"/>
                    <a:pt x="67" y="91"/>
                    <a:pt x="68" y="93"/>
                  </a:cubicBezTo>
                  <a:cubicBezTo>
                    <a:pt x="69" y="88"/>
                    <a:pt x="70" y="83"/>
                    <a:pt x="69" y="79"/>
                  </a:cubicBezTo>
                  <a:cubicBezTo>
                    <a:pt x="69" y="79"/>
                    <a:pt x="69" y="78"/>
                    <a:pt x="68" y="78"/>
                  </a:cubicBezTo>
                  <a:close/>
                  <a:moveTo>
                    <a:pt x="34" y="80"/>
                  </a:moveTo>
                  <a:cubicBezTo>
                    <a:pt x="34" y="79"/>
                    <a:pt x="35" y="79"/>
                    <a:pt x="35" y="78"/>
                  </a:cubicBezTo>
                  <a:cubicBezTo>
                    <a:pt x="34" y="78"/>
                    <a:pt x="33" y="79"/>
                    <a:pt x="34" y="80"/>
                  </a:cubicBezTo>
                  <a:close/>
                  <a:moveTo>
                    <a:pt x="37" y="80"/>
                  </a:moveTo>
                  <a:cubicBezTo>
                    <a:pt x="38" y="80"/>
                    <a:pt x="38" y="81"/>
                    <a:pt x="38" y="81"/>
                  </a:cubicBezTo>
                  <a:cubicBezTo>
                    <a:pt x="39" y="81"/>
                    <a:pt x="41" y="79"/>
                    <a:pt x="39" y="78"/>
                  </a:cubicBezTo>
                  <a:cubicBezTo>
                    <a:pt x="38" y="79"/>
                    <a:pt x="38" y="79"/>
                    <a:pt x="37" y="80"/>
                  </a:cubicBezTo>
                  <a:close/>
                  <a:moveTo>
                    <a:pt x="46" y="79"/>
                  </a:moveTo>
                  <a:cubicBezTo>
                    <a:pt x="46" y="79"/>
                    <a:pt x="46" y="79"/>
                    <a:pt x="46" y="78"/>
                  </a:cubicBezTo>
                  <a:cubicBezTo>
                    <a:pt x="46" y="78"/>
                    <a:pt x="46" y="78"/>
                    <a:pt x="45" y="78"/>
                  </a:cubicBezTo>
                  <a:cubicBezTo>
                    <a:pt x="45" y="79"/>
                    <a:pt x="44" y="79"/>
                    <a:pt x="44" y="80"/>
                  </a:cubicBezTo>
                  <a:cubicBezTo>
                    <a:pt x="45" y="80"/>
                    <a:pt x="45" y="79"/>
                    <a:pt x="46" y="79"/>
                  </a:cubicBezTo>
                  <a:close/>
                  <a:moveTo>
                    <a:pt x="51" y="79"/>
                  </a:moveTo>
                  <a:cubicBezTo>
                    <a:pt x="51" y="79"/>
                    <a:pt x="51" y="80"/>
                    <a:pt x="52" y="80"/>
                  </a:cubicBezTo>
                  <a:cubicBezTo>
                    <a:pt x="52" y="79"/>
                    <a:pt x="52" y="79"/>
                    <a:pt x="52" y="78"/>
                  </a:cubicBezTo>
                  <a:cubicBezTo>
                    <a:pt x="51" y="78"/>
                    <a:pt x="51" y="79"/>
                    <a:pt x="51" y="79"/>
                  </a:cubicBezTo>
                  <a:close/>
                  <a:moveTo>
                    <a:pt x="41" y="80"/>
                  </a:moveTo>
                  <a:cubicBezTo>
                    <a:pt x="41" y="80"/>
                    <a:pt x="42" y="81"/>
                    <a:pt x="42" y="81"/>
                  </a:cubicBezTo>
                  <a:cubicBezTo>
                    <a:pt x="42" y="80"/>
                    <a:pt x="43" y="80"/>
                    <a:pt x="43" y="80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1" y="79"/>
                    <a:pt x="41" y="80"/>
                  </a:cubicBezTo>
                  <a:close/>
                  <a:moveTo>
                    <a:pt x="59" y="79"/>
                  </a:moveTo>
                  <a:cubicBezTo>
                    <a:pt x="59" y="79"/>
                    <a:pt x="60" y="80"/>
                    <a:pt x="60" y="80"/>
                  </a:cubicBezTo>
                  <a:cubicBezTo>
                    <a:pt x="60" y="80"/>
                    <a:pt x="60" y="79"/>
                    <a:pt x="59" y="79"/>
                  </a:cubicBezTo>
                  <a:cubicBezTo>
                    <a:pt x="59" y="79"/>
                    <a:pt x="59" y="79"/>
                    <a:pt x="59" y="79"/>
                  </a:cubicBezTo>
                  <a:close/>
                  <a:moveTo>
                    <a:pt x="34" y="80"/>
                  </a:moveTo>
                  <a:cubicBezTo>
                    <a:pt x="34" y="81"/>
                    <a:pt x="35" y="81"/>
                    <a:pt x="35" y="82"/>
                  </a:cubicBezTo>
                  <a:cubicBezTo>
                    <a:pt x="35" y="81"/>
                    <a:pt x="36" y="81"/>
                    <a:pt x="36" y="80"/>
                  </a:cubicBezTo>
                  <a:cubicBezTo>
                    <a:pt x="36" y="79"/>
                    <a:pt x="36" y="79"/>
                    <a:pt x="35" y="79"/>
                  </a:cubicBezTo>
                  <a:cubicBezTo>
                    <a:pt x="35" y="79"/>
                    <a:pt x="34" y="80"/>
                    <a:pt x="34" y="80"/>
                  </a:cubicBezTo>
                  <a:close/>
                  <a:moveTo>
                    <a:pt x="32" y="80"/>
                  </a:moveTo>
                  <a:cubicBezTo>
                    <a:pt x="32" y="80"/>
                    <a:pt x="33" y="79"/>
                    <a:pt x="32" y="79"/>
                  </a:cubicBezTo>
                  <a:cubicBezTo>
                    <a:pt x="32" y="79"/>
                    <a:pt x="32" y="80"/>
                    <a:pt x="32" y="80"/>
                  </a:cubicBezTo>
                  <a:close/>
                  <a:moveTo>
                    <a:pt x="47" y="83"/>
                  </a:moveTo>
                  <a:cubicBezTo>
                    <a:pt x="47" y="83"/>
                    <a:pt x="47" y="82"/>
                    <a:pt x="48" y="81"/>
                  </a:cubicBezTo>
                  <a:cubicBezTo>
                    <a:pt x="48" y="81"/>
                    <a:pt x="47" y="80"/>
                    <a:pt x="47" y="79"/>
                  </a:cubicBezTo>
                  <a:cubicBezTo>
                    <a:pt x="45" y="80"/>
                    <a:pt x="45" y="82"/>
                    <a:pt x="47" y="83"/>
                  </a:cubicBezTo>
                  <a:close/>
                  <a:moveTo>
                    <a:pt x="54" y="80"/>
                  </a:moveTo>
                  <a:cubicBezTo>
                    <a:pt x="53" y="81"/>
                    <a:pt x="54" y="81"/>
                    <a:pt x="54" y="81"/>
                  </a:cubicBezTo>
                  <a:cubicBezTo>
                    <a:pt x="54" y="82"/>
                    <a:pt x="54" y="81"/>
                    <a:pt x="54" y="82"/>
                  </a:cubicBezTo>
                  <a:cubicBezTo>
                    <a:pt x="55" y="82"/>
                    <a:pt x="54" y="82"/>
                    <a:pt x="54" y="82"/>
                  </a:cubicBezTo>
                  <a:cubicBezTo>
                    <a:pt x="55" y="82"/>
                    <a:pt x="55" y="82"/>
                    <a:pt x="55" y="82"/>
                  </a:cubicBezTo>
                  <a:cubicBezTo>
                    <a:pt x="56" y="82"/>
                    <a:pt x="55" y="80"/>
                    <a:pt x="54" y="79"/>
                  </a:cubicBezTo>
                  <a:cubicBezTo>
                    <a:pt x="54" y="80"/>
                    <a:pt x="54" y="80"/>
                    <a:pt x="54" y="80"/>
                  </a:cubicBezTo>
                  <a:close/>
                  <a:moveTo>
                    <a:pt x="57" y="80"/>
                  </a:moveTo>
                  <a:cubicBezTo>
                    <a:pt x="56" y="80"/>
                    <a:pt x="56" y="79"/>
                    <a:pt x="56" y="79"/>
                  </a:cubicBezTo>
                  <a:cubicBezTo>
                    <a:pt x="56" y="80"/>
                    <a:pt x="56" y="80"/>
                    <a:pt x="57" y="80"/>
                  </a:cubicBezTo>
                  <a:close/>
                  <a:moveTo>
                    <a:pt x="27" y="81"/>
                  </a:moveTo>
                  <a:cubicBezTo>
                    <a:pt x="28" y="81"/>
                    <a:pt x="28" y="80"/>
                    <a:pt x="28" y="80"/>
                  </a:cubicBezTo>
                  <a:cubicBezTo>
                    <a:pt x="28" y="80"/>
                    <a:pt x="28" y="79"/>
                    <a:pt x="27" y="80"/>
                  </a:cubicBezTo>
                  <a:cubicBezTo>
                    <a:pt x="28" y="80"/>
                    <a:pt x="28" y="80"/>
                    <a:pt x="27" y="81"/>
                  </a:cubicBezTo>
                  <a:close/>
                  <a:moveTo>
                    <a:pt x="49" y="81"/>
                  </a:moveTo>
                  <a:cubicBezTo>
                    <a:pt x="50" y="82"/>
                    <a:pt x="50" y="81"/>
                    <a:pt x="50" y="81"/>
                  </a:cubicBezTo>
                  <a:cubicBezTo>
                    <a:pt x="50" y="82"/>
                    <a:pt x="51" y="82"/>
                    <a:pt x="50" y="82"/>
                  </a:cubicBezTo>
                  <a:cubicBezTo>
                    <a:pt x="51" y="82"/>
                    <a:pt x="51" y="82"/>
                    <a:pt x="51" y="81"/>
                  </a:cubicBezTo>
                  <a:cubicBezTo>
                    <a:pt x="51" y="81"/>
                    <a:pt x="51" y="80"/>
                    <a:pt x="50" y="80"/>
                  </a:cubicBezTo>
                  <a:cubicBezTo>
                    <a:pt x="50" y="81"/>
                    <a:pt x="49" y="81"/>
                    <a:pt x="49" y="81"/>
                  </a:cubicBezTo>
                  <a:close/>
                  <a:moveTo>
                    <a:pt x="32" y="81"/>
                  </a:moveTo>
                  <a:cubicBezTo>
                    <a:pt x="33" y="81"/>
                    <a:pt x="33" y="80"/>
                    <a:pt x="33" y="80"/>
                  </a:cubicBezTo>
                  <a:cubicBezTo>
                    <a:pt x="33" y="81"/>
                    <a:pt x="32" y="81"/>
                    <a:pt x="32" y="81"/>
                  </a:cubicBezTo>
                  <a:close/>
                  <a:moveTo>
                    <a:pt x="65" y="81"/>
                  </a:moveTo>
                  <a:cubicBezTo>
                    <a:pt x="65" y="81"/>
                    <a:pt x="66" y="81"/>
                    <a:pt x="65" y="80"/>
                  </a:cubicBezTo>
                  <a:cubicBezTo>
                    <a:pt x="65" y="81"/>
                    <a:pt x="65" y="81"/>
                    <a:pt x="65" y="81"/>
                  </a:cubicBezTo>
                  <a:close/>
                  <a:moveTo>
                    <a:pt x="43" y="82"/>
                  </a:moveTo>
                  <a:cubicBezTo>
                    <a:pt x="43" y="82"/>
                    <a:pt x="44" y="81"/>
                    <a:pt x="43" y="80"/>
                  </a:cubicBezTo>
                  <a:cubicBezTo>
                    <a:pt x="43" y="81"/>
                    <a:pt x="42" y="81"/>
                    <a:pt x="43" y="82"/>
                  </a:cubicBezTo>
                  <a:close/>
                  <a:moveTo>
                    <a:pt x="59" y="82"/>
                  </a:moveTo>
                  <a:cubicBezTo>
                    <a:pt x="60" y="82"/>
                    <a:pt x="60" y="81"/>
                    <a:pt x="59" y="81"/>
                  </a:cubicBezTo>
                  <a:cubicBezTo>
                    <a:pt x="59" y="81"/>
                    <a:pt x="58" y="82"/>
                    <a:pt x="59" y="82"/>
                  </a:cubicBezTo>
                  <a:close/>
                  <a:moveTo>
                    <a:pt x="66" y="81"/>
                  </a:moveTo>
                  <a:cubicBezTo>
                    <a:pt x="66" y="81"/>
                    <a:pt x="66" y="81"/>
                    <a:pt x="66" y="81"/>
                  </a:cubicBezTo>
                  <a:cubicBezTo>
                    <a:pt x="66" y="81"/>
                    <a:pt x="67" y="81"/>
                    <a:pt x="66" y="81"/>
                  </a:cubicBezTo>
                  <a:cubicBezTo>
                    <a:pt x="66" y="81"/>
                    <a:pt x="66" y="81"/>
                    <a:pt x="66" y="81"/>
                  </a:cubicBezTo>
                  <a:close/>
                  <a:moveTo>
                    <a:pt x="36" y="84"/>
                  </a:moveTo>
                  <a:cubicBezTo>
                    <a:pt x="37" y="83"/>
                    <a:pt x="37" y="83"/>
                    <a:pt x="37" y="82"/>
                  </a:cubicBezTo>
                  <a:cubicBezTo>
                    <a:pt x="37" y="82"/>
                    <a:pt x="37" y="81"/>
                    <a:pt x="36" y="81"/>
                  </a:cubicBezTo>
                  <a:cubicBezTo>
                    <a:pt x="36" y="82"/>
                    <a:pt x="35" y="83"/>
                    <a:pt x="36" y="84"/>
                  </a:cubicBezTo>
                  <a:close/>
                  <a:moveTo>
                    <a:pt x="39" y="83"/>
                  </a:moveTo>
                  <a:cubicBezTo>
                    <a:pt x="39" y="83"/>
                    <a:pt x="39" y="84"/>
                    <a:pt x="40" y="84"/>
                  </a:cubicBezTo>
                  <a:cubicBezTo>
                    <a:pt x="40" y="83"/>
                    <a:pt x="41" y="83"/>
                    <a:pt x="41" y="82"/>
                  </a:cubicBezTo>
                  <a:cubicBezTo>
                    <a:pt x="41" y="80"/>
                    <a:pt x="39" y="82"/>
                    <a:pt x="39" y="83"/>
                  </a:cubicBezTo>
                  <a:close/>
                  <a:moveTo>
                    <a:pt x="62" y="82"/>
                  </a:moveTo>
                  <a:cubicBezTo>
                    <a:pt x="63" y="82"/>
                    <a:pt x="63" y="82"/>
                    <a:pt x="63" y="82"/>
                  </a:cubicBezTo>
                  <a:cubicBezTo>
                    <a:pt x="63" y="81"/>
                    <a:pt x="63" y="81"/>
                    <a:pt x="62" y="81"/>
                  </a:cubicBezTo>
                  <a:cubicBezTo>
                    <a:pt x="62" y="81"/>
                    <a:pt x="62" y="82"/>
                    <a:pt x="62" y="82"/>
                  </a:cubicBezTo>
                  <a:close/>
                  <a:moveTo>
                    <a:pt x="30" y="81"/>
                  </a:moveTo>
                  <a:cubicBezTo>
                    <a:pt x="31" y="81"/>
                    <a:pt x="30" y="82"/>
                    <a:pt x="30" y="82"/>
                  </a:cubicBezTo>
                  <a:cubicBezTo>
                    <a:pt x="30" y="82"/>
                    <a:pt x="30" y="83"/>
                    <a:pt x="30" y="83"/>
                  </a:cubicBezTo>
                  <a:cubicBezTo>
                    <a:pt x="31" y="82"/>
                    <a:pt x="31" y="82"/>
                    <a:pt x="31" y="81"/>
                  </a:cubicBezTo>
                  <a:cubicBezTo>
                    <a:pt x="31" y="81"/>
                    <a:pt x="31" y="81"/>
                    <a:pt x="30" y="81"/>
                  </a:cubicBezTo>
                  <a:close/>
                  <a:moveTo>
                    <a:pt x="39" y="82"/>
                  </a:moveTo>
                  <a:cubicBezTo>
                    <a:pt x="39" y="82"/>
                    <a:pt x="39" y="82"/>
                    <a:pt x="40" y="81"/>
                  </a:cubicBezTo>
                  <a:cubicBezTo>
                    <a:pt x="39" y="81"/>
                    <a:pt x="39" y="82"/>
                    <a:pt x="39" y="82"/>
                  </a:cubicBezTo>
                  <a:close/>
                  <a:moveTo>
                    <a:pt x="43" y="83"/>
                  </a:moveTo>
                  <a:cubicBezTo>
                    <a:pt x="44" y="84"/>
                    <a:pt x="45" y="84"/>
                    <a:pt x="45" y="85"/>
                  </a:cubicBezTo>
                  <a:cubicBezTo>
                    <a:pt x="45" y="84"/>
                    <a:pt x="46" y="84"/>
                    <a:pt x="46" y="84"/>
                  </a:cubicBezTo>
                  <a:cubicBezTo>
                    <a:pt x="45" y="83"/>
                    <a:pt x="45" y="82"/>
                    <a:pt x="44" y="82"/>
                  </a:cubicBezTo>
                  <a:cubicBezTo>
                    <a:pt x="44" y="82"/>
                    <a:pt x="44" y="82"/>
                    <a:pt x="43" y="83"/>
                  </a:cubicBezTo>
                  <a:close/>
                  <a:moveTo>
                    <a:pt x="34" y="83"/>
                  </a:moveTo>
                  <a:cubicBezTo>
                    <a:pt x="34" y="83"/>
                    <a:pt x="34" y="82"/>
                    <a:pt x="34" y="82"/>
                  </a:cubicBezTo>
                  <a:cubicBezTo>
                    <a:pt x="34" y="82"/>
                    <a:pt x="34" y="82"/>
                    <a:pt x="34" y="83"/>
                  </a:cubicBezTo>
                  <a:close/>
                  <a:moveTo>
                    <a:pt x="47" y="84"/>
                  </a:moveTo>
                  <a:cubicBezTo>
                    <a:pt x="48" y="84"/>
                    <a:pt x="48" y="85"/>
                    <a:pt x="48" y="85"/>
                  </a:cubicBezTo>
                  <a:cubicBezTo>
                    <a:pt x="49" y="85"/>
                    <a:pt x="49" y="84"/>
                    <a:pt x="50" y="83"/>
                  </a:cubicBezTo>
                  <a:cubicBezTo>
                    <a:pt x="49" y="81"/>
                    <a:pt x="48" y="82"/>
                    <a:pt x="47" y="84"/>
                  </a:cubicBezTo>
                  <a:close/>
                  <a:moveTo>
                    <a:pt x="56" y="86"/>
                  </a:moveTo>
                  <a:cubicBezTo>
                    <a:pt x="57" y="85"/>
                    <a:pt x="57" y="85"/>
                    <a:pt x="57" y="84"/>
                  </a:cubicBezTo>
                  <a:cubicBezTo>
                    <a:pt x="57" y="83"/>
                    <a:pt x="57" y="82"/>
                    <a:pt x="56" y="82"/>
                  </a:cubicBezTo>
                  <a:cubicBezTo>
                    <a:pt x="56" y="83"/>
                    <a:pt x="56" y="84"/>
                    <a:pt x="56" y="86"/>
                  </a:cubicBezTo>
                  <a:close/>
                  <a:moveTo>
                    <a:pt x="60" y="82"/>
                  </a:moveTo>
                  <a:cubicBezTo>
                    <a:pt x="60" y="83"/>
                    <a:pt x="60" y="84"/>
                    <a:pt x="60" y="84"/>
                  </a:cubicBezTo>
                  <a:cubicBezTo>
                    <a:pt x="60" y="84"/>
                    <a:pt x="60" y="84"/>
                    <a:pt x="61" y="83"/>
                  </a:cubicBezTo>
                  <a:cubicBezTo>
                    <a:pt x="61" y="83"/>
                    <a:pt x="60" y="83"/>
                    <a:pt x="60" y="82"/>
                  </a:cubicBezTo>
                  <a:close/>
                  <a:moveTo>
                    <a:pt x="29" y="86"/>
                  </a:moveTo>
                  <a:cubicBezTo>
                    <a:pt x="28" y="88"/>
                    <a:pt x="29" y="91"/>
                    <a:pt x="29" y="93"/>
                  </a:cubicBezTo>
                  <a:cubicBezTo>
                    <a:pt x="29" y="94"/>
                    <a:pt x="29" y="94"/>
                    <a:pt x="29" y="95"/>
                  </a:cubicBezTo>
                  <a:cubicBezTo>
                    <a:pt x="30" y="95"/>
                    <a:pt x="29" y="95"/>
                    <a:pt x="29" y="96"/>
                  </a:cubicBezTo>
                  <a:cubicBezTo>
                    <a:pt x="29" y="96"/>
                    <a:pt x="30" y="96"/>
                    <a:pt x="30" y="96"/>
                  </a:cubicBezTo>
                  <a:cubicBezTo>
                    <a:pt x="30" y="96"/>
                    <a:pt x="29" y="97"/>
                    <a:pt x="29" y="97"/>
                  </a:cubicBezTo>
                  <a:cubicBezTo>
                    <a:pt x="29" y="98"/>
                    <a:pt x="30" y="100"/>
                    <a:pt x="31" y="102"/>
                  </a:cubicBezTo>
                  <a:cubicBezTo>
                    <a:pt x="31" y="98"/>
                    <a:pt x="30" y="94"/>
                    <a:pt x="30" y="90"/>
                  </a:cubicBezTo>
                  <a:cubicBezTo>
                    <a:pt x="30" y="89"/>
                    <a:pt x="29" y="89"/>
                    <a:pt x="29" y="88"/>
                  </a:cubicBezTo>
                  <a:cubicBezTo>
                    <a:pt x="29" y="88"/>
                    <a:pt x="30" y="88"/>
                    <a:pt x="30" y="87"/>
                  </a:cubicBezTo>
                  <a:cubicBezTo>
                    <a:pt x="30" y="86"/>
                    <a:pt x="29" y="86"/>
                    <a:pt x="29" y="86"/>
                  </a:cubicBezTo>
                  <a:cubicBezTo>
                    <a:pt x="29" y="85"/>
                    <a:pt x="30" y="84"/>
                    <a:pt x="29" y="82"/>
                  </a:cubicBezTo>
                  <a:cubicBezTo>
                    <a:pt x="29" y="83"/>
                    <a:pt x="29" y="82"/>
                    <a:pt x="28" y="82"/>
                  </a:cubicBezTo>
                  <a:cubicBezTo>
                    <a:pt x="28" y="84"/>
                    <a:pt x="28" y="85"/>
                    <a:pt x="29" y="86"/>
                  </a:cubicBezTo>
                  <a:close/>
                  <a:moveTo>
                    <a:pt x="66" y="83"/>
                  </a:moveTo>
                  <a:cubicBezTo>
                    <a:pt x="66" y="83"/>
                    <a:pt x="66" y="84"/>
                    <a:pt x="67" y="84"/>
                  </a:cubicBezTo>
                  <a:cubicBezTo>
                    <a:pt x="67" y="83"/>
                    <a:pt x="67" y="82"/>
                    <a:pt x="66" y="82"/>
                  </a:cubicBezTo>
                  <a:cubicBezTo>
                    <a:pt x="66" y="83"/>
                    <a:pt x="66" y="83"/>
                    <a:pt x="66" y="83"/>
                  </a:cubicBezTo>
                  <a:close/>
                  <a:moveTo>
                    <a:pt x="40" y="85"/>
                  </a:moveTo>
                  <a:cubicBezTo>
                    <a:pt x="41" y="85"/>
                    <a:pt x="42" y="83"/>
                    <a:pt x="42" y="82"/>
                  </a:cubicBezTo>
                  <a:cubicBezTo>
                    <a:pt x="41" y="83"/>
                    <a:pt x="40" y="84"/>
                    <a:pt x="40" y="85"/>
                  </a:cubicBezTo>
                  <a:close/>
                  <a:moveTo>
                    <a:pt x="63" y="84"/>
                  </a:moveTo>
                  <a:cubicBezTo>
                    <a:pt x="63" y="84"/>
                    <a:pt x="64" y="83"/>
                    <a:pt x="64" y="82"/>
                  </a:cubicBezTo>
                  <a:cubicBezTo>
                    <a:pt x="63" y="83"/>
                    <a:pt x="63" y="83"/>
                    <a:pt x="63" y="84"/>
                  </a:cubicBezTo>
                  <a:close/>
                  <a:moveTo>
                    <a:pt x="52" y="85"/>
                  </a:moveTo>
                  <a:cubicBezTo>
                    <a:pt x="51" y="84"/>
                    <a:pt x="52" y="83"/>
                    <a:pt x="51" y="83"/>
                  </a:cubicBezTo>
                  <a:cubicBezTo>
                    <a:pt x="51" y="83"/>
                    <a:pt x="51" y="85"/>
                    <a:pt x="52" y="85"/>
                  </a:cubicBezTo>
                  <a:close/>
                  <a:moveTo>
                    <a:pt x="21" y="84"/>
                  </a:moveTo>
                  <a:cubicBezTo>
                    <a:pt x="21" y="84"/>
                    <a:pt x="22" y="83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lose/>
                  <a:moveTo>
                    <a:pt x="35" y="86"/>
                  </a:moveTo>
                  <a:cubicBezTo>
                    <a:pt x="35" y="85"/>
                    <a:pt x="35" y="84"/>
                    <a:pt x="34" y="83"/>
                  </a:cubicBezTo>
                  <a:cubicBezTo>
                    <a:pt x="34" y="84"/>
                    <a:pt x="34" y="85"/>
                    <a:pt x="35" y="86"/>
                  </a:cubicBezTo>
                  <a:close/>
                  <a:moveTo>
                    <a:pt x="38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8" y="86"/>
                    <a:pt x="39" y="85"/>
                    <a:pt x="39" y="84"/>
                  </a:cubicBezTo>
                  <a:cubicBezTo>
                    <a:pt x="39" y="84"/>
                    <a:pt x="39" y="84"/>
                    <a:pt x="39" y="84"/>
                  </a:cubicBezTo>
                  <a:cubicBezTo>
                    <a:pt x="38" y="84"/>
                    <a:pt x="36" y="85"/>
                    <a:pt x="38" y="86"/>
                  </a:cubicBezTo>
                  <a:close/>
                  <a:moveTo>
                    <a:pt x="41" y="86"/>
                  </a:moveTo>
                  <a:cubicBezTo>
                    <a:pt x="41" y="86"/>
                    <a:pt x="42" y="87"/>
                    <a:pt x="42" y="88"/>
                  </a:cubicBezTo>
                  <a:cubicBezTo>
                    <a:pt x="43" y="87"/>
                    <a:pt x="44" y="86"/>
                    <a:pt x="44" y="86"/>
                  </a:cubicBezTo>
                  <a:cubicBezTo>
                    <a:pt x="44" y="85"/>
                    <a:pt x="43" y="84"/>
                    <a:pt x="43" y="84"/>
                  </a:cubicBezTo>
                  <a:cubicBezTo>
                    <a:pt x="42" y="84"/>
                    <a:pt x="41" y="85"/>
                    <a:pt x="41" y="86"/>
                  </a:cubicBezTo>
                  <a:close/>
                  <a:moveTo>
                    <a:pt x="35" y="85"/>
                  </a:moveTo>
                  <a:cubicBezTo>
                    <a:pt x="35" y="85"/>
                    <a:pt x="35" y="85"/>
                    <a:pt x="36" y="85"/>
                  </a:cubicBezTo>
                  <a:cubicBezTo>
                    <a:pt x="36" y="84"/>
                    <a:pt x="35" y="84"/>
                    <a:pt x="35" y="84"/>
                  </a:cubicBezTo>
                  <a:cubicBezTo>
                    <a:pt x="35" y="84"/>
                    <a:pt x="35" y="84"/>
                    <a:pt x="35" y="85"/>
                  </a:cubicBezTo>
                  <a:close/>
                  <a:moveTo>
                    <a:pt x="53" y="85"/>
                  </a:moveTo>
                  <a:cubicBezTo>
                    <a:pt x="53" y="85"/>
                    <a:pt x="53" y="84"/>
                    <a:pt x="53" y="84"/>
                  </a:cubicBezTo>
                  <a:cubicBezTo>
                    <a:pt x="53" y="84"/>
                    <a:pt x="53" y="84"/>
                    <a:pt x="53" y="85"/>
                  </a:cubicBezTo>
                  <a:close/>
                  <a:moveTo>
                    <a:pt x="30" y="87"/>
                  </a:moveTo>
                  <a:cubicBezTo>
                    <a:pt x="31" y="86"/>
                    <a:pt x="32" y="85"/>
                    <a:pt x="31" y="84"/>
                  </a:cubicBezTo>
                  <a:cubicBezTo>
                    <a:pt x="31" y="85"/>
                    <a:pt x="30" y="86"/>
                    <a:pt x="30" y="87"/>
                  </a:cubicBezTo>
                  <a:close/>
                  <a:moveTo>
                    <a:pt x="65" y="86"/>
                  </a:moveTo>
                  <a:cubicBezTo>
                    <a:pt x="65" y="85"/>
                    <a:pt x="65" y="84"/>
                    <a:pt x="65" y="84"/>
                  </a:cubicBezTo>
                  <a:cubicBezTo>
                    <a:pt x="65" y="85"/>
                    <a:pt x="64" y="86"/>
                    <a:pt x="65" y="86"/>
                  </a:cubicBezTo>
                  <a:close/>
                  <a:moveTo>
                    <a:pt x="66" y="85"/>
                  </a:moveTo>
                  <a:cubicBezTo>
                    <a:pt x="66" y="85"/>
                    <a:pt x="67" y="84"/>
                    <a:pt x="66" y="84"/>
                  </a:cubicBezTo>
                  <a:cubicBezTo>
                    <a:pt x="66" y="85"/>
                    <a:pt x="66" y="84"/>
                    <a:pt x="66" y="84"/>
                  </a:cubicBezTo>
                  <a:cubicBezTo>
                    <a:pt x="66" y="84"/>
                    <a:pt x="66" y="85"/>
                    <a:pt x="66" y="85"/>
                  </a:cubicBezTo>
                  <a:close/>
                  <a:moveTo>
                    <a:pt x="45" y="86"/>
                  </a:moveTo>
                  <a:cubicBezTo>
                    <a:pt x="46" y="86"/>
                    <a:pt x="46" y="87"/>
                    <a:pt x="47" y="87"/>
                  </a:cubicBezTo>
                  <a:cubicBezTo>
                    <a:pt x="47" y="87"/>
                    <a:pt x="47" y="87"/>
                    <a:pt x="48" y="86"/>
                  </a:cubicBezTo>
                  <a:cubicBezTo>
                    <a:pt x="47" y="86"/>
                    <a:pt x="47" y="85"/>
                    <a:pt x="46" y="84"/>
                  </a:cubicBezTo>
                  <a:cubicBezTo>
                    <a:pt x="46" y="85"/>
                    <a:pt x="46" y="85"/>
                    <a:pt x="45" y="86"/>
                  </a:cubicBezTo>
                  <a:close/>
                  <a:moveTo>
                    <a:pt x="49" y="86"/>
                  </a:moveTo>
                  <a:cubicBezTo>
                    <a:pt x="49" y="87"/>
                    <a:pt x="50" y="87"/>
                    <a:pt x="50" y="88"/>
                  </a:cubicBezTo>
                  <a:cubicBezTo>
                    <a:pt x="50" y="87"/>
                    <a:pt x="50" y="85"/>
                    <a:pt x="50" y="85"/>
                  </a:cubicBezTo>
                  <a:cubicBezTo>
                    <a:pt x="49" y="85"/>
                    <a:pt x="49" y="85"/>
                    <a:pt x="49" y="86"/>
                  </a:cubicBezTo>
                  <a:close/>
                  <a:moveTo>
                    <a:pt x="60" y="86"/>
                  </a:moveTo>
                  <a:cubicBezTo>
                    <a:pt x="61" y="86"/>
                    <a:pt x="61" y="87"/>
                    <a:pt x="61" y="87"/>
                  </a:cubicBezTo>
                  <a:cubicBezTo>
                    <a:pt x="61" y="86"/>
                    <a:pt x="61" y="86"/>
                    <a:pt x="61" y="85"/>
                  </a:cubicBezTo>
                  <a:cubicBezTo>
                    <a:pt x="60" y="86"/>
                    <a:pt x="61" y="86"/>
                    <a:pt x="60" y="86"/>
                  </a:cubicBezTo>
                  <a:close/>
                  <a:moveTo>
                    <a:pt x="36" y="87"/>
                  </a:moveTo>
                  <a:cubicBezTo>
                    <a:pt x="37" y="87"/>
                    <a:pt x="37" y="87"/>
                    <a:pt x="37" y="87"/>
                  </a:cubicBezTo>
                  <a:cubicBezTo>
                    <a:pt x="37" y="87"/>
                    <a:pt x="37" y="86"/>
                    <a:pt x="36" y="86"/>
                  </a:cubicBezTo>
                  <a:cubicBezTo>
                    <a:pt x="36" y="86"/>
                    <a:pt x="36" y="87"/>
                    <a:pt x="36" y="87"/>
                  </a:cubicBezTo>
                  <a:close/>
                  <a:moveTo>
                    <a:pt x="36" y="86"/>
                  </a:moveTo>
                  <a:cubicBezTo>
                    <a:pt x="36" y="85"/>
                    <a:pt x="36" y="85"/>
                    <a:pt x="36" y="85"/>
                  </a:cubicBezTo>
                  <a:cubicBezTo>
                    <a:pt x="36" y="86"/>
                    <a:pt x="36" y="86"/>
                    <a:pt x="36" y="86"/>
                  </a:cubicBezTo>
                  <a:close/>
                  <a:moveTo>
                    <a:pt x="38" y="86"/>
                  </a:moveTo>
                  <a:cubicBezTo>
                    <a:pt x="38" y="87"/>
                    <a:pt x="38" y="87"/>
                    <a:pt x="38" y="87"/>
                  </a:cubicBezTo>
                  <a:cubicBezTo>
                    <a:pt x="39" y="87"/>
                    <a:pt x="39" y="86"/>
                    <a:pt x="40" y="86"/>
                  </a:cubicBezTo>
                  <a:cubicBezTo>
                    <a:pt x="40" y="85"/>
                    <a:pt x="40" y="85"/>
                    <a:pt x="39" y="85"/>
                  </a:cubicBezTo>
                  <a:cubicBezTo>
                    <a:pt x="39" y="86"/>
                    <a:pt x="39" y="86"/>
                    <a:pt x="38" y="86"/>
                  </a:cubicBezTo>
                  <a:close/>
                  <a:moveTo>
                    <a:pt x="57" y="87"/>
                  </a:moveTo>
                  <a:cubicBezTo>
                    <a:pt x="57" y="88"/>
                    <a:pt x="57" y="88"/>
                    <a:pt x="57" y="88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57" y="87"/>
                    <a:pt x="57" y="87"/>
                    <a:pt x="57" y="87"/>
                  </a:cubicBezTo>
                  <a:close/>
                  <a:moveTo>
                    <a:pt x="58" y="87"/>
                  </a:moveTo>
                  <a:cubicBezTo>
                    <a:pt x="58" y="86"/>
                    <a:pt x="58" y="86"/>
                    <a:pt x="58" y="85"/>
                  </a:cubicBezTo>
                  <a:cubicBezTo>
                    <a:pt x="57" y="86"/>
                    <a:pt x="56" y="86"/>
                    <a:pt x="57" y="87"/>
                  </a:cubicBezTo>
                  <a:cubicBezTo>
                    <a:pt x="57" y="87"/>
                    <a:pt x="57" y="87"/>
                    <a:pt x="58" y="87"/>
                  </a:cubicBezTo>
                  <a:close/>
                  <a:moveTo>
                    <a:pt x="51" y="87"/>
                  </a:moveTo>
                  <a:cubicBezTo>
                    <a:pt x="51" y="87"/>
                    <a:pt x="52" y="86"/>
                    <a:pt x="51" y="86"/>
                  </a:cubicBezTo>
                  <a:cubicBezTo>
                    <a:pt x="51" y="87"/>
                    <a:pt x="51" y="87"/>
                    <a:pt x="51" y="87"/>
                  </a:cubicBezTo>
                  <a:close/>
                  <a:moveTo>
                    <a:pt x="35" y="87"/>
                  </a:moveTo>
                  <a:cubicBezTo>
                    <a:pt x="36" y="87"/>
                    <a:pt x="36" y="88"/>
                    <a:pt x="36" y="88"/>
                  </a:cubicBezTo>
                  <a:cubicBezTo>
                    <a:pt x="36" y="87"/>
                    <a:pt x="36" y="86"/>
                    <a:pt x="35" y="86"/>
                  </a:cubicBezTo>
                  <a:cubicBezTo>
                    <a:pt x="35" y="86"/>
                    <a:pt x="35" y="86"/>
                    <a:pt x="35" y="87"/>
                  </a:cubicBezTo>
                  <a:close/>
                  <a:moveTo>
                    <a:pt x="55" y="87"/>
                  </a:moveTo>
                  <a:cubicBezTo>
                    <a:pt x="55" y="87"/>
                    <a:pt x="55" y="87"/>
                    <a:pt x="55" y="87"/>
                  </a:cubicBezTo>
                  <a:cubicBezTo>
                    <a:pt x="55" y="87"/>
                    <a:pt x="55" y="86"/>
                    <a:pt x="55" y="86"/>
                  </a:cubicBezTo>
                  <a:cubicBezTo>
                    <a:pt x="54" y="87"/>
                    <a:pt x="54" y="87"/>
                    <a:pt x="55" y="87"/>
                  </a:cubicBezTo>
                  <a:close/>
                  <a:moveTo>
                    <a:pt x="39" y="88"/>
                  </a:moveTo>
                  <a:cubicBezTo>
                    <a:pt x="40" y="89"/>
                    <a:pt x="40" y="89"/>
                    <a:pt x="40" y="90"/>
                  </a:cubicBezTo>
                  <a:cubicBezTo>
                    <a:pt x="41" y="89"/>
                    <a:pt x="41" y="89"/>
                    <a:pt x="42" y="88"/>
                  </a:cubicBezTo>
                  <a:cubicBezTo>
                    <a:pt x="41" y="88"/>
                    <a:pt x="41" y="87"/>
                    <a:pt x="40" y="86"/>
                  </a:cubicBezTo>
                  <a:cubicBezTo>
                    <a:pt x="40" y="87"/>
                    <a:pt x="39" y="88"/>
                    <a:pt x="39" y="88"/>
                  </a:cubicBezTo>
                  <a:close/>
                  <a:moveTo>
                    <a:pt x="43" y="89"/>
                  </a:moveTo>
                  <a:cubicBezTo>
                    <a:pt x="43" y="89"/>
                    <a:pt x="44" y="90"/>
                    <a:pt x="44" y="90"/>
                  </a:cubicBezTo>
                  <a:cubicBezTo>
                    <a:pt x="45" y="89"/>
                    <a:pt x="45" y="89"/>
                    <a:pt x="46" y="88"/>
                  </a:cubicBezTo>
                  <a:cubicBezTo>
                    <a:pt x="46" y="87"/>
                    <a:pt x="45" y="87"/>
                    <a:pt x="45" y="86"/>
                  </a:cubicBezTo>
                  <a:cubicBezTo>
                    <a:pt x="44" y="87"/>
                    <a:pt x="43" y="88"/>
                    <a:pt x="43" y="89"/>
                  </a:cubicBezTo>
                  <a:close/>
                  <a:moveTo>
                    <a:pt x="31" y="88"/>
                  </a:moveTo>
                  <a:cubicBezTo>
                    <a:pt x="31" y="89"/>
                    <a:pt x="31" y="89"/>
                    <a:pt x="32" y="89"/>
                  </a:cubicBezTo>
                  <a:cubicBezTo>
                    <a:pt x="32" y="89"/>
                    <a:pt x="32" y="87"/>
                    <a:pt x="32" y="87"/>
                  </a:cubicBezTo>
                  <a:cubicBezTo>
                    <a:pt x="32" y="87"/>
                    <a:pt x="31" y="88"/>
                    <a:pt x="31" y="88"/>
                  </a:cubicBezTo>
                  <a:close/>
                  <a:moveTo>
                    <a:pt x="47" y="88"/>
                  </a:moveTo>
                  <a:cubicBezTo>
                    <a:pt x="48" y="89"/>
                    <a:pt x="48" y="89"/>
                    <a:pt x="48" y="90"/>
                  </a:cubicBezTo>
                  <a:cubicBezTo>
                    <a:pt x="49" y="90"/>
                    <a:pt x="49" y="89"/>
                    <a:pt x="50" y="89"/>
                  </a:cubicBezTo>
                  <a:cubicBezTo>
                    <a:pt x="49" y="88"/>
                    <a:pt x="49" y="87"/>
                    <a:pt x="48" y="87"/>
                  </a:cubicBezTo>
                  <a:cubicBezTo>
                    <a:pt x="48" y="87"/>
                    <a:pt x="47" y="87"/>
                    <a:pt x="47" y="88"/>
                  </a:cubicBezTo>
                  <a:close/>
                  <a:moveTo>
                    <a:pt x="59" y="90"/>
                  </a:moveTo>
                  <a:cubicBezTo>
                    <a:pt x="59" y="89"/>
                    <a:pt x="60" y="89"/>
                    <a:pt x="60" y="88"/>
                  </a:cubicBezTo>
                  <a:cubicBezTo>
                    <a:pt x="59" y="85"/>
                    <a:pt x="58" y="89"/>
                    <a:pt x="59" y="90"/>
                  </a:cubicBezTo>
                  <a:close/>
                  <a:moveTo>
                    <a:pt x="34" y="88"/>
                  </a:moveTo>
                  <a:cubicBezTo>
                    <a:pt x="35" y="88"/>
                    <a:pt x="35" y="89"/>
                    <a:pt x="35" y="89"/>
                  </a:cubicBezTo>
                  <a:cubicBezTo>
                    <a:pt x="36" y="88"/>
                    <a:pt x="35" y="88"/>
                    <a:pt x="34" y="87"/>
                  </a:cubicBezTo>
                  <a:cubicBezTo>
                    <a:pt x="35" y="88"/>
                    <a:pt x="34" y="88"/>
                    <a:pt x="34" y="88"/>
                  </a:cubicBezTo>
                  <a:close/>
                  <a:moveTo>
                    <a:pt x="64" y="88"/>
                  </a:moveTo>
                  <a:cubicBezTo>
                    <a:pt x="63" y="88"/>
                    <a:pt x="64" y="87"/>
                    <a:pt x="64" y="87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3" y="89"/>
                    <a:pt x="63" y="89"/>
                    <a:pt x="63" y="89"/>
                  </a:cubicBezTo>
                  <a:cubicBezTo>
                    <a:pt x="63" y="89"/>
                    <a:pt x="63" y="88"/>
                    <a:pt x="64" y="88"/>
                  </a:cubicBezTo>
                  <a:cubicBezTo>
                    <a:pt x="64" y="88"/>
                    <a:pt x="64" y="88"/>
                    <a:pt x="64" y="88"/>
                  </a:cubicBezTo>
                  <a:close/>
                  <a:moveTo>
                    <a:pt x="37" y="89"/>
                  </a:moveTo>
                  <a:cubicBezTo>
                    <a:pt x="37" y="88"/>
                    <a:pt x="38" y="88"/>
                    <a:pt x="38" y="88"/>
                  </a:cubicBezTo>
                  <a:cubicBezTo>
                    <a:pt x="38" y="88"/>
                    <a:pt x="38" y="87"/>
                    <a:pt x="37" y="87"/>
                  </a:cubicBezTo>
                  <a:cubicBezTo>
                    <a:pt x="37" y="88"/>
                    <a:pt x="37" y="88"/>
                    <a:pt x="37" y="89"/>
                  </a:cubicBezTo>
                  <a:close/>
                  <a:moveTo>
                    <a:pt x="66" y="90"/>
                  </a:moveTo>
                  <a:cubicBezTo>
                    <a:pt x="67" y="89"/>
                    <a:pt x="66" y="88"/>
                    <a:pt x="66" y="87"/>
                  </a:cubicBezTo>
                  <a:cubicBezTo>
                    <a:pt x="65" y="88"/>
                    <a:pt x="66" y="89"/>
                    <a:pt x="66" y="90"/>
                  </a:cubicBezTo>
                  <a:close/>
                  <a:moveTo>
                    <a:pt x="53" y="90"/>
                  </a:moveTo>
                  <a:cubicBezTo>
                    <a:pt x="53" y="90"/>
                    <a:pt x="53" y="88"/>
                    <a:pt x="52" y="88"/>
                  </a:cubicBezTo>
                  <a:cubicBezTo>
                    <a:pt x="52" y="89"/>
                    <a:pt x="52" y="89"/>
                    <a:pt x="53" y="90"/>
                  </a:cubicBezTo>
                  <a:close/>
                  <a:moveTo>
                    <a:pt x="55" y="89"/>
                  </a:moveTo>
                  <a:cubicBezTo>
                    <a:pt x="55" y="89"/>
                    <a:pt x="55" y="90"/>
                    <a:pt x="55" y="90"/>
                  </a:cubicBezTo>
                  <a:cubicBezTo>
                    <a:pt x="55" y="89"/>
                    <a:pt x="55" y="89"/>
                    <a:pt x="55" y="88"/>
                  </a:cubicBezTo>
                  <a:cubicBezTo>
                    <a:pt x="55" y="89"/>
                    <a:pt x="55" y="88"/>
                    <a:pt x="55" y="89"/>
                  </a:cubicBezTo>
                  <a:close/>
                  <a:moveTo>
                    <a:pt x="56" y="89"/>
                  </a:moveTo>
                  <a:cubicBezTo>
                    <a:pt x="57" y="89"/>
                    <a:pt x="56" y="88"/>
                    <a:pt x="56" y="88"/>
                  </a:cubicBezTo>
                  <a:cubicBezTo>
                    <a:pt x="56" y="89"/>
                    <a:pt x="56" y="89"/>
                    <a:pt x="56" y="89"/>
                  </a:cubicBezTo>
                  <a:close/>
                  <a:moveTo>
                    <a:pt x="51" y="90"/>
                  </a:moveTo>
                  <a:cubicBezTo>
                    <a:pt x="51" y="89"/>
                    <a:pt x="52" y="89"/>
                    <a:pt x="51" y="88"/>
                  </a:cubicBezTo>
                  <a:cubicBezTo>
                    <a:pt x="51" y="89"/>
                    <a:pt x="51" y="89"/>
                    <a:pt x="51" y="90"/>
                  </a:cubicBezTo>
                  <a:close/>
                  <a:moveTo>
                    <a:pt x="33" y="91"/>
                  </a:moveTo>
                  <a:cubicBezTo>
                    <a:pt x="34" y="91"/>
                    <a:pt x="35" y="89"/>
                    <a:pt x="34" y="88"/>
                  </a:cubicBezTo>
                  <a:cubicBezTo>
                    <a:pt x="33" y="89"/>
                    <a:pt x="33" y="90"/>
                    <a:pt x="33" y="91"/>
                  </a:cubicBezTo>
                  <a:close/>
                  <a:moveTo>
                    <a:pt x="37" y="89"/>
                  </a:moveTo>
                  <a:cubicBezTo>
                    <a:pt x="37" y="89"/>
                    <a:pt x="37" y="88"/>
                    <a:pt x="36" y="88"/>
                  </a:cubicBezTo>
                  <a:cubicBezTo>
                    <a:pt x="37" y="89"/>
                    <a:pt x="37" y="89"/>
                    <a:pt x="37" y="89"/>
                  </a:cubicBezTo>
                  <a:close/>
                  <a:moveTo>
                    <a:pt x="59" y="91"/>
                  </a:moveTo>
                  <a:cubicBezTo>
                    <a:pt x="60" y="91"/>
                    <a:pt x="60" y="92"/>
                    <a:pt x="61" y="93"/>
                  </a:cubicBezTo>
                  <a:cubicBezTo>
                    <a:pt x="61" y="92"/>
                    <a:pt x="61" y="90"/>
                    <a:pt x="61" y="89"/>
                  </a:cubicBezTo>
                  <a:cubicBezTo>
                    <a:pt x="60" y="89"/>
                    <a:pt x="60" y="90"/>
                    <a:pt x="59" y="91"/>
                  </a:cubicBezTo>
                  <a:close/>
                  <a:moveTo>
                    <a:pt x="38" y="90"/>
                  </a:moveTo>
                  <a:cubicBezTo>
                    <a:pt x="38" y="90"/>
                    <a:pt x="38" y="91"/>
                    <a:pt x="39" y="91"/>
                  </a:cubicBezTo>
                  <a:cubicBezTo>
                    <a:pt x="39" y="91"/>
                    <a:pt x="39" y="91"/>
                    <a:pt x="40" y="91"/>
                  </a:cubicBezTo>
                  <a:cubicBezTo>
                    <a:pt x="39" y="90"/>
                    <a:pt x="38" y="88"/>
                    <a:pt x="38" y="90"/>
                  </a:cubicBezTo>
                  <a:close/>
                  <a:moveTo>
                    <a:pt x="46" y="90"/>
                  </a:moveTo>
                  <a:cubicBezTo>
                    <a:pt x="46" y="91"/>
                    <a:pt x="45" y="93"/>
                    <a:pt x="46" y="94"/>
                  </a:cubicBezTo>
                  <a:cubicBezTo>
                    <a:pt x="47" y="93"/>
                    <a:pt x="47" y="92"/>
                    <a:pt x="48" y="91"/>
                  </a:cubicBezTo>
                  <a:cubicBezTo>
                    <a:pt x="47" y="90"/>
                    <a:pt x="47" y="89"/>
                    <a:pt x="46" y="89"/>
                  </a:cubicBezTo>
                  <a:cubicBezTo>
                    <a:pt x="46" y="89"/>
                    <a:pt x="46" y="90"/>
                    <a:pt x="46" y="90"/>
                  </a:cubicBezTo>
                  <a:close/>
                  <a:moveTo>
                    <a:pt x="36" y="90"/>
                  </a:moveTo>
                  <a:cubicBezTo>
                    <a:pt x="36" y="90"/>
                    <a:pt x="36" y="89"/>
                    <a:pt x="36" y="89"/>
                  </a:cubicBezTo>
                  <a:cubicBezTo>
                    <a:pt x="36" y="90"/>
                    <a:pt x="36" y="90"/>
                    <a:pt x="36" y="90"/>
                  </a:cubicBezTo>
                  <a:close/>
                  <a:moveTo>
                    <a:pt x="56" y="91"/>
                  </a:moveTo>
                  <a:cubicBezTo>
                    <a:pt x="56" y="91"/>
                    <a:pt x="56" y="92"/>
                    <a:pt x="57" y="92"/>
                  </a:cubicBezTo>
                  <a:cubicBezTo>
                    <a:pt x="57" y="92"/>
                    <a:pt x="58" y="90"/>
                    <a:pt x="57" y="90"/>
                  </a:cubicBezTo>
                  <a:cubicBezTo>
                    <a:pt x="57" y="90"/>
                    <a:pt x="56" y="91"/>
                    <a:pt x="56" y="91"/>
                  </a:cubicBezTo>
                  <a:close/>
                  <a:moveTo>
                    <a:pt x="41" y="91"/>
                  </a:moveTo>
                  <a:cubicBezTo>
                    <a:pt x="41" y="92"/>
                    <a:pt x="42" y="92"/>
                    <a:pt x="42" y="92"/>
                  </a:cubicBezTo>
                  <a:cubicBezTo>
                    <a:pt x="42" y="91"/>
                    <a:pt x="42" y="92"/>
                    <a:pt x="42" y="91"/>
                  </a:cubicBezTo>
                  <a:cubicBezTo>
                    <a:pt x="42" y="91"/>
                    <a:pt x="42" y="92"/>
                    <a:pt x="43" y="92"/>
                  </a:cubicBezTo>
                  <a:cubicBezTo>
                    <a:pt x="44" y="91"/>
                    <a:pt x="43" y="90"/>
                    <a:pt x="42" y="90"/>
                  </a:cubicBezTo>
                  <a:cubicBezTo>
                    <a:pt x="42" y="90"/>
                    <a:pt x="42" y="91"/>
                    <a:pt x="41" y="91"/>
                  </a:cubicBezTo>
                  <a:close/>
                  <a:moveTo>
                    <a:pt x="50" y="93"/>
                  </a:moveTo>
                  <a:cubicBezTo>
                    <a:pt x="50" y="91"/>
                    <a:pt x="51" y="90"/>
                    <a:pt x="50" y="90"/>
                  </a:cubicBezTo>
                  <a:cubicBezTo>
                    <a:pt x="49" y="91"/>
                    <a:pt x="49" y="92"/>
                    <a:pt x="50" y="93"/>
                  </a:cubicBezTo>
                  <a:close/>
                  <a:moveTo>
                    <a:pt x="66" y="93"/>
                  </a:moveTo>
                  <a:cubicBezTo>
                    <a:pt x="66" y="91"/>
                    <a:pt x="66" y="90"/>
                    <a:pt x="65" y="90"/>
                  </a:cubicBezTo>
                  <a:cubicBezTo>
                    <a:pt x="65" y="91"/>
                    <a:pt x="66" y="92"/>
                    <a:pt x="66" y="93"/>
                  </a:cubicBezTo>
                  <a:close/>
                  <a:moveTo>
                    <a:pt x="36" y="91"/>
                  </a:moveTo>
                  <a:cubicBezTo>
                    <a:pt x="37" y="92"/>
                    <a:pt x="37" y="93"/>
                    <a:pt x="37" y="93"/>
                  </a:cubicBezTo>
                  <a:cubicBezTo>
                    <a:pt x="38" y="93"/>
                    <a:pt x="37" y="91"/>
                    <a:pt x="37" y="91"/>
                  </a:cubicBezTo>
                  <a:cubicBezTo>
                    <a:pt x="36" y="91"/>
                    <a:pt x="36" y="91"/>
                    <a:pt x="36" y="91"/>
                  </a:cubicBezTo>
                  <a:close/>
                  <a:moveTo>
                    <a:pt x="45" y="91"/>
                  </a:moveTo>
                  <a:cubicBezTo>
                    <a:pt x="45" y="91"/>
                    <a:pt x="45" y="91"/>
                    <a:pt x="45" y="91"/>
                  </a:cubicBezTo>
                  <a:cubicBezTo>
                    <a:pt x="44" y="91"/>
                    <a:pt x="45" y="91"/>
                    <a:pt x="45" y="91"/>
                  </a:cubicBezTo>
                  <a:close/>
                  <a:moveTo>
                    <a:pt x="63" y="93"/>
                  </a:moveTo>
                  <a:cubicBezTo>
                    <a:pt x="63" y="93"/>
                    <a:pt x="63" y="92"/>
                    <a:pt x="63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63" y="92"/>
                    <a:pt x="62" y="93"/>
                    <a:pt x="63" y="93"/>
                  </a:cubicBezTo>
                  <a:close/>
                  <a:moveTo>
                    <a:pt x="34" y="93"/>
                  </a:moveTo>
                  <a:cubicBezTo>
                    <a:pt x="34" y="92"/>
                    <a:pt x="35" y="92"/>
                    <a:pt x="34" y="92"/>
                  </a:cubicBezTo>
                  <a:cubicBezTo>
                    <a:pt x="34" y="92"/>
                    <a:pt x="34" y="92"/>
                    <a:pt x="34" y="93"/>
                  </a:cubicBezTo>
                  <a:close/>
                  <a:moveTo>
                    <a:pt x="43" y="93"/>
                  </a:moveTo>
                  <a:cubicBezTo>
                    <a:pt x="43" y="93"/>
                    <a:pt x="43" y="94"/>
                    <a:pt x="43" y="94"/>
                  </a:cubicBezTo>
                  <a:cubicBezTo>
                    <a:pt x="43" y="93"/>
                    <a:pt x="44" y="93"/>
                    <a:pt x="44" y="92"/>
                  </a:cubicBezTo>
                  <a:cubicBezTo>
                    <a:pt x="43" y="92"/>
                    <a:pt x="43" y="93"/>
                    <a:pt x="43" y="93"/>
                  </a:cubicBezTo>
                  <a:close/>
                  <a:moveTo>
                    <a:pt x="40" y="94"/>
                  </a:moveTo>
                  <a:cubicBezTo>
                    <a:pt x="41" y="94"/>
                    <a:pt x="41" y="94"/>
                    <a:pt x="41" y="93"/>
                  </a:cubicBezTo>
                  <a:cubicBezTo>
                    <a:pt x="41" y="93"/>
                    <a:pt x="41" y="92"/>
                    <a:pt x="40" y="92"/>
                  </a:cubicBezTo>
                  <a:cubicBezTo>
                    <a:pt x="40" y="92"/>
                    <a:pt x="39" y="93"/>
                    <a:pt x="40" y="93"/>
                  </a:cubicBezTo>
                  <a:cubicBezTo>
                    <a:pt x="40" y="93"/>
                    <a:pt x="39" y="93"/>
                    <a:pt x="39" y="94"/>
                  </a:cubicBezTo>
                  <a:cubicBezTo>
                    <a:pt x="40" y="94"/>
                    <a:pt x="40" y="94"/>
                    <a:pt x="40" y="94"/>
                  </a:cubicBezTo>
                  <a:cubicBezTo>
                    <a:pt x="40" y="94"/>
                    <a:pt x="40" y="94"/>
                    <a:pt x="40" y="94"/>
                  </a:cubicBezTo>
                  <a:close/>
                  <a:moveTo>
                    <a:pt x="47" y="94"/>
                  </a:moveTo>
                  <a:cubicBezTo>
                    <a:pt x="47" y="95"/>
                    <a:pt x="47" y="95"/>
                    <a:pt x="48" y="96"/>
                  </a:cubicBezTo>
                  <a:cubicBezTo>
                    <a:pt x="48" y="95"/>
                    <a:pt x="48" y="94"/>
                    <a:pt x="49" y="94"/>
                  </a:cubicBezTo>
                  <a:cubicBezTo>
                    <a:pt x="49" y="94"/>
                    <a:pt x="49" y="94"/>
                    <a:pt x="49" y="94"/>
                  </a:cubicBezTo>
                  <a:cubicBezTo>
                    <a:pt x="50" y="94"/>
                    <a:pt x="49" y="93"/>
                    <a:pt x="49" y="93"/>
                  </a:cubicBezTo>
                  <a:cubicBezTo>
                    <a:pt x="48" y="93"/>
                    <a:pt x="49" y="92"/>
                    <a:pt x="48" y="92"/>
                  </a:cubicBezTo>
                  <a:cubicBezTo>
                    <a:pt x="48" y="93"/>
                    <a:pt x="47" y="93"/>
                    <a:pt x="47" y="94"/>
                  </a:cubicBezTo>
                  <a:close/>
                  <a:moveTo>
                    <a:pt x="31" y="94"/>
                  </a:moveTo>
                  <a:cubicBezTo>
                    <a:pt x="32" y="94"/>
                    <a:pt x="32" y="93"/>
                    <a:pt x="32" y="93"/>
                  </a:cubicBezTo>
                  <a:cubicBezTo>
                    <a:pt x="32" y="93"/>
                    <a:pt x="32" y="92"/>
                    <a:pt x="31" y="92"/>
                  </a:cubicBezTo>
                  <a:cubicBezTo>
                    <a:pt x="31" y="93"/>
                    <a:pt x="31" y="93"/>
                    <a:pt x="31" y="94"/>
                  </a:cubicBezTo>
                  <a:close/>
                  <a:moveTo>
                    <a:pt x="34" y="94"/>
                  </a:moveTo>
                  <a:cubicBezTo>
                    <a:pt x="34" y="94"/>
                    <a:pt x="35" y="95"/>
                    <a:pt x="36" y="95"/>
                  </a:cubicBezTo>
                  <a:cubicBezTo>
                    <a:pt x="36" y="95"/>
                    <a:pt x="36" y="94"/>
                    <a:pt x="37" y="94"/>
                  </a:cubicBezTo>
                  <a:cubicBezTo>
                    <a:pt x="36" y="93"/>
                    <a:pt x="36" y="92"/>
                    <a:pt x="36" y="92"/>
                  </a:cubicBezTo>
                  <a:cubicBezTo>
                    <a:pt x="35" y="93"/>
                    <a:pt x="35" y="93"/>
                    <a:pt x="34" y="94"/>
                  </a:cubicBezTo>
                  <a:close/>
                  <a:moveTo>
                    <a:pt x="54" y="93"/>
                  </a:moveTo>
                  <a:cubicBezTo>
                    <a:pt x="54" y="94"/>
                    <a:pt x="54" y="94"/>
                    <a:pt x="55" y="95"/>
                  </a:cubicBezTo>
                  <a:cubicBezTo>
                    <a:pt x="55" y="94"/>
                    <a:pt x="55" y="93"/>
                    <a:pt x="55" y="92"/>
                  </a:cubicBezTo>
                  <a:cubicBezTo>
                    <a:pt x="55" y="93"/>
                    <a:pt x="55" y="93"/>
                    <a:pt x="54" y="93"/>
                  </a:cubicBezTo>
                  <a:close/>
                  <a:moveTo>
                    <a:pt x="59" y="94"/>
                  </a:moveTo>
                  <a:cubicBezTo>
                    <a:pt x="60" y="94"/>
                    <a:pt x="60" y="94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59" y="93"/>
                    <a:pt x="59" y="94"/>
                    <a:pt x="59" y="94"/>
                  </a:cubicBezTo>
                  <a:close/>
                  <a:moveTo>
                    <a:pt x="52" y="94"/>
                  </a:moveTo>
                  <a:cubicBezTo>
                    <a:pt x="52" y="94"/>
                    <a:pt x="53" y="94"/>
                    <a:pt x="53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2" y="94"/>
                  </a:cubicBezTo>
                  <a:close/>
                  <a:moveTo>
                    <a:pt x="44" y="94"/>
                  </a:moveTo>
                  <a:cubicBezTo>
                    <a:pt x="44" y="94"/>
                    <a:pt x="44" y="95"/>
                    <a:pt x="45" y="95"/>
                  </a:cubicBezTo>
                  <a:cubicBezTo>
                    <a:pt x="45" y="94"/>
                    <a:pt x="44" y="92"/>
                    <a:pt x="44" y="94"/>
                  </a:cubicBezTo>
                  <a:close/>
                  <a:moveTo>
                    <a:pt x="38" y="94"/>
                  </a:move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38" y="94"/>
                    <a:pt x="38" y="94"/>
                  </a:cubicBezTo>
                  <a:close/>
                  <a:moveTo>
                    <a:pt x="65" y="96"/>
                  </a:moveTo>
                  <a:cubicBezTo>
                    <a:pt x="65" y="96"/>
                    <a:pt x="65" y="95"/>
                    <a:pt x="66" y="95"/>
                  </a:cubicBezTo>
                  <a:cubicBezTo>
                    <a:pt x="65" y="95"/>
                    <a:pt x="66" y="94"/>
                    <a:pt x="65" y="94"/>
                  </a:cubicBezTo>
                  <a:cubicBezTo>
                    <a:pt x="65" y="94"/>
                    <a:pt x="65" y="94"/>
                    <a:pt x="65" y="96"/>
                  </a:cubicBezTo>
                  <a:close/>
                  <a:moveTo>
                    <a:pt x="57" y="97"/>
                  </a:moveTo>
                  <a:cubicBezTo>
                    <a:pt x="57" y="96"/>
                    <a:pt x="58" y="94"/>
                    <a:pt x="56" y="94"/>
                  </a:cubicBezTo>
                  <a:cubicBezTo>
                    <a:pt x="55" y="95"/>
                    <a:pt x="56" y="97"/>
                    <a:pt x="57" y="97"/>
                  </a:cubicBezTo>
                  <a:close/>
                  <a:moveTo>
                    <a:pt x="68" y="99"/>
                  </a:moveTo>
                  <a:cubicBezTo>
                    <a:pt x="68" y="97"/>
                    <a:pt x="68" y="96"/>
                    <a:pt x="68" y="94"/>
                  </a:cubicBezTo>
                  <a:cubicBezTo>
                    <a:pt x="68" y="94"/>
                    <a:pt x="67" y="94"/>
                    <a:pt x="67" y="94"/>
                  </a:cubicBezTo>
                  <a:cubicBezTo>
                    <a:pt x="67" y="95"/>
                    <a:pt x="67" y="98"/>
                    <a:pt x="68" y="99"/>
                  </a:cubicBezTo>
                  <a:close/>
                  <a:moveTo>
                    <a:pt x="38" y="95"/>
                  </a:moveTo>
                  <a:cubicBezTo>
                    <a:pt x="39" y="95"/>
                    <a:pt x="39" y="96"/>
                    <a:pt x="39" y="96"/>
                  </a:cubicBezTo>
                  <a:cubicBezTo>
                    <a:pt x="40" y="95"/>
                    <a:pt x="39" y="94"/>
                    <a:pt x="39" y="94"/>
                  </a:cubicBezTo>
                  <a:cubicBezTo>
                    <a:pt x="39" y="94"/>
                    <a:pt x="38" y="95"/>
                    <a:pt x="38" y="95"/>
                  </a:cubicBezTo>
                  <a:close/>
                  <a:moveTo>
                    <a:pt x="41" y="96"/>
                  </a:moveTo>
                  <a:cubicBezTo>
                    <a:pt x="42" y="95"/>
                    <a:pt x="43" y="95"/>
                    <a:pt x="42" y="94"/>
                  </a:cubicBezTo>
                  <a:cubicBezTo>
                    <a:pt x="41" y="94"/>
                    <a:pt x="41" y="95"/>
                    <a:pt x="41" y="95"/>
                  </a:cubicBezTo>
                  <a:cubicBezTo>
                    <a:pt x="41" y="96"/>
                    <a:pt x="41" y="96"/>
                    <a:pt x="41" y="96"/>
                  </a:cubicBezTo>
                  <a:cubicBezTo>
                    <a:pt x="41" y="96"/>
                    <a:pt x="41" y="95"/>
                    <a:pt x="41" y="95"/>
                  </a:cubicBezTo>
                  <a:cubicBezTo>
                    <a:pt x="41" y="95"/>
                    <a:pt x="41" y="96"/>
                    <a:pt x="41" y="96"/>
                  </a:cubicBezTo>
                  <a:close/>
                  <a:moveTo>
                    <a:pt x="44" y="95"/>
                  </a:moveTo>
                  <a:cubicBezTo>
                    <a:pt x="44" y="94"/>
                    <a:pt x="44" y="94"/>
                    <a:pt x="43" y="94"/>
                  </a:cubicBezTo>
                  <a:cubicBezTo>
                    <a:pt x="43" y="94"/>
                    <a:pt x="43" y="95"/>
                    <a:pt x="44" y="95"/>
                  </a:cubicBezTo>
                  <a:close/>
                  <a:moveTo>
                    <a:pt x="59" y="96"/>
                  </a:moveTo>
                  <a:cubicBezTo>
                    <a:pt x="60" y="96"/>
                    <a:pt x="60" y="97"/>
                    <a:pt x="60" y="98"/>
                  </a:cubicBezTo>
                  <a:cubicBezTo>
                    <a:pt x="61" y="97"/>
                    <a:pt x="61" y="96"/>
                    <a:pt x="60" y="9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60" y="95"/>
                    <a:pt x="61" y="95"/>
                    <a:pt x="61" y="95"/>
                  </a:cubicBezTo>
                  <a:cubicBezTo>
                    <a:pt x="60" y="95"/>
                    <a:pt x="61" y="94"/>
                    <a:pt x="60" y="94"/>
                  </a:cubicBezTo>
                  <a:cubicBezTo>
                    <a:pt x="60" y="95"/>
                    <a:pt x="59" y="95"/>
                    <a:pt x="59" y="96"/>
                  </a:cubicBezTo>
                  <a:close/>
                  <a:moveTo>
                    <a:pt x="15" y="99"/>
                  </a:moveTo>
                  <a:cubicBezTo>
                    <a:pt x="16" y="97"/>
                    <a:pt x="17" y="96"/>
                    <a:pt x="17" y="94"/>
                  </a:cubicBezTo>
                  <a:cubicBezTo>
                    <a:pt x="16" y="96"/>
                    <a:pt x="15" y="97"/>
                    <a:pt x="15" y="99"/>
                  </a:cubicBezTo>
                  <a:close/>
                  <a:moveTo>
                    <a:pt x="36" y="96"/>
                  </a:moveTo>
                  <a:cubicBezTo>
                    <a:pt x="36" y="96"/>
                    <a:pt x="37" y="96"/>
                    <a:pt x="37" y="95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7" y="95"/>
                    <a:pt x="36" y="96"/>
                    <a:pt x="36" y="96"/>
                  </a:cubicBezTo>
                  <a:close/>
                  <a:moveTo>
                    <a:pt x="41" y="96"/>
                  </a:moveTo>
                  <a:cubicBezTo>
                    <a:pt x="42" y="97"/>
                    <a:pt x="42" y="97"/>
                    <a:pt x="43" y="98"/>
                  </a:cubicBezTo>
                  <a:cubicBezTo>
                    <a:pt x="43" y="97"/>
                    <a:pt x="43" y="97"/>
                    <a:pt x="44" y="96"/>
                  </a:cubicBezTo>
                  <a:cubicBezTo>
                    <a:pt x="43" y="96"/>
                    <a:pt x="43" y="95"/>
                    <a:pt x="42" y="95"/>
                  </a:cubicBezTo>
                  <a:cubicBezTo>
                    <a:pt x="42" y="96"/>
                    <a:pt x="41" y="96"/>
                    <a:pt x="41" y="96"/>
                  </a:cubicBezTo>
                  <a:cubicBezTo>
                    <a:pt x="41" y="96"/>
                    <a:pt x="41" y="96"/>
                    <a:pt x="41" y="96"/>
                  </a:cubicBezTo>
                  <a:close/>
                  <a:moveTo>
                    <a:pt x="52" y="95"/>
                  </a:moveTo>
                  <a:cubicBezTo>
                    <a:pt x="52" y="96"/>
                    <a:pt x="52" y="96"/>
                    <a:pt x="52" y="96"/>
                  </a:cubicBezTo>
                  <a:cubicBezTo>
                    <a:pt x="53" y="96"/>
                    <a:pt x="52" y="96"/>
                    <a:pt x="53" y="96"/>
                  </a:cubicBezTo>
                  <a:cubicBezTo>
                    <a:pt x="53" y="96"/>
                    <a:pt x="53" y="95"/>
                    <a:pt x="53" y="95"/>
                  </a:cubicBezTo>
                  <a:cubicBezTo>
                    <a:pt x="53" y="95"/>
                    <a:pt x="52" y="95"/>
                    <a:pt x="52" y="95"/>
                  </a:cubicBezTo>
                  <a:close/>
                  <a:moveTo>
                    <a:pt x="37" y="98"/>
                  </a:moveTo>
                  <a:cubicBezTo>
                    <a:pt x="38" y="98"/>
                    <a:pt x="38" y="97"/>
                    <a:pt x="38" y="97"/>
                  </a:cubicBezTo>
                  <a:cubicBezTo>
                    <a:pt x="38" y="96"/>
                    <a:pt x="38" y="96"/>
                    <a:pt x="38" y="96"/>
                  </a:cubicBezTo>
                  <a:cubicBezTo>
                    <a:pt x="37" y="96"/>
                    <a:pt x="37" y="97"/>
                    <a:pt x="37" y="98"/>
                  </a:cubicBezTo>
                  <a:close/>
                  <a:moveTo>
                    <a:pt x="47" y="97"/>
                  </a:moveTo>
                  <a:cubicBezTo>
                    <a:pt x="47" y="96"/>
                    <a:pt x="47" y="96"/>
                    <a:pt x="46" y="96"/>
                  </a:cubicBezTo>
                  <a:cubicBezTo>
                    <a:pt x="47" y="96"/>
                    <a:pt x="47" y="97"/>
                    <a:pt x="47" y="97"/>
                  </a:cubicBezTo>
                  <a:close/>
                  <a:moveTo>
                    <a:pt x="39" y="97"/>
                  </a:moveTo>
                  <a:cubicBezTo>
                    <a:pt x="39" y="97"/>
                    <a:pt x="40" y="97"/>
                    <a:pt x="40" y="98"/>
                  </a:cubicBezTo>
                  <a:cubicBezTo>
                    <a:pt x="40" y="97"/>
                    <a:pt x="41" y="97"/>
                    <a:pt x="41" y="96"/>
                  </a:cubicBezTo>
                  <a:cubicBezTo>
                    <a:pt x="40" y="96"/>
                    <a:pt x="40" y="96"/>
                    <a:pt x="40" y="96"/>
                  </a:cubicBezTo>
                  <a:cubicBezTo>
                    <a:pt x="40" y="96"/>
                    <a:pt x="40" y="97"/>
                    <a:pt x="39" y="97"/>
                  </a:cubicBezTo>
                  <a:close/>
                  <a:moveTo>
                    <a:pt x="31" y="96"/>
                  </a:moveTo>
                  <a:cubicBezTo>
                    <a:pt x="31" y="97"/>
                    <a:pt x="32" y="97"/>
                    <a:pt x="32" y="97"/>
                  </a:cubicBezTo>
                  <a:cubicBezTo>
                    <a:pt x="32" y="97"/>
                    <a:pt x="32" y="97"/>
                    <a:pt x="32" y="98"/>
                  </a:cubicBezTo>
                  <a:cubicBezTo>
                    <a:pt x="32" y="98"/>
                    <a:pt x="32" y="99"/>
                    <a:pt x="32" y="100"/>
                  </a:cubicBezTo>
                  <a:cubicBezTo>
                    <a:pt x="33" y="99"/>
                    <a:pt x="32" y="98"/>
                    <a:pt x="33" y="96"/>
                  </a:cubicBezTo>
                  <a:cubicBezTo>
                    <a:pt x="32" y="96"/>
                    <a:pt x="32" y="97"/>
                    <a:pt x="31" y="96"/>
                  </a:cubicBezTo>
                  <a:close/>
                  <a:moveTo>
                    <a:pt x="54" y="98"/>
                  </a:moveTo>
                  <a:cubicBezTo>
                    <a:pt x="55" y="99"/>
                    <a:pt x="54" y="100"/>
                    <a:pt x="55" y="100"/>
                  </a:cubicBezTo>
                  <a:cubicBezTo>
                    <a:pt x="55" y="99"/>
                    <a:pt x="55" y="97"/>
                    <a:pt x="55" y="96"/>
                  </a:cubicBezTo>
                  <a:cubicBezTo>
                    <a:pt x="54" y="97"/>
                    <a:pt x="54" y="98"/>
                    <a:pt x="54" y="98"/>
                  </a:cubicBezTo>
                  <a:close/>
                  <a:moveTo>
                    <a:pt x="46" y="98"/>
                  </a:moveTo>
                  <a:cubicBezTo>
                    <a:pt x="46" y="98"/>
                    <a:pt x="46" y="98"/>
                    <a:pt x="47" y="97"/>
                  </a:cubicBezTo>
                  <a:cubicBezTo>
                    <a:pt x="46" y="97"/>
                    <a:pt x="46" y="96"/>
                    <a:pt x="46" y="96"/>
                  </a:cubicBezTo>
                  <a:cubicBezTo>
                    <a:pt x="46" y="97"/>
                    <a:pt x="46" y="97"/>
                    <a:pt x="46" y="98"/>
                  </a:cubicBezTo>
                  <a:close/>
                  <a:moveTo>
                    <a:pt x="58" y="100"/>
                  </a:moveTo>
                  <a:cubicBezTo>
                    <a:pt x="58" y="99"/>
                    <a:pt x="58" y="98"/>
                    <a:pt x="58" y="97"/>
                  </a:cubicBezTo>
                  <a:cubicBezTo>
                    <a:pt x="58" y="98"/>
                    <a:pt x="58" y="99"/>
                    <a:pt x="58" y="100"/>
                  </a:cubicBezTo>
                  <a:close/>
                  <a:moveTo>
                    <a:pt x="65" y="102"/>
                  </a:moveTo>
                  <a:cubicBezTo>
                    <a:pt x="65" y="100"/>
                    <a:pt x="66" y="98"/>
                    <a:pt x="65" y="97"/>
                  </a:cubicBezTo>
                  <a:cubicBezTo>
                    <a:pt x="64" y="98"/>
                    <a:pt x="65" y="100"/>
                    <a:pt x="65" y="102"/>
                  </a:cubicBezTo>
                  <a:close/>
                  <a:moveTo>
                    <a:pt x="40" y="98"/>
                  </a:moveTo>
                  <a:cubicBezTo>
                    <a:pt x="41" y="99"/>
                    <a:pt x="41" y="99"/>
                    <a:pt x="41" y="100"/>
                  </a:cubicBezTo>
                  <a:cubicBezTo>
                    <a:pt x="42" y="100"/>
                    <a:pt x="42" y="99"/>
                    <a:pt x="42" y="99"/>
                  </a:cubicBezTo>
                  <a:cubicBezTo>
                    <a:pt x="41" y="98"/>
                    <a:pt x="41" y="96"/>
                    <a:pt x="40" y="98"/>
                  </a:cubicBezTo>
                  <a:close/>
                  <a:moveTo>
                    <a:pt x="43" y="99"/>
                  </a:moveTo>
                  <a:cubicBezTo>
                    <a:pt x="44" y="99"/>
                    <a:pt x="44" y="100"/>
                    <a:pt x="44" y="100"/>
                  </a:cubicBezTo>
                  <a:cubicBezTo>
                    <a:pt x="45" y="100"/>
                    <a:pt x="45" y="98"/>
                    <a:pt x="44" y="97"/>
                  </a:cubicBezTo>
                  <a:cubicBezTo>
                    <a:pt x="44" y="98"/>
                    <a:pt x="43" y="98"/>
                    <a:pt x="43" y="99"/>
                  </a:cubicBezTo>
                  <a:close/>
                  <a:moveTo>
                    <a:pt x="47" y="98"/>
                  </a:moveTo>
                  <a:cubicBezTo>
                    <a:pt x="48" y="98"/>
                    <a:pt x="48" y="97"/>
                    <a:pt x="47" y="97"/>
                  </a:cubicBezTo>
                  <a:cubicBezTo>
                    <a:pt x="47" y="98"/>
                    <a:pt x="47" y="98"/>
                    <a:pt x="47" y="98"/>
                  </a:cubicBezTo>
                  <a:close/>
                  <a:moveTo>
                    <a:pt x="38" y="99"/>
                  </a:moveTo>
                  <a:cubicBezTo>
                    <a:pt x="38" y="99"/>
                    <a:pt x="38" y="99"/>
                    <a:pt x="38" y="99"/>
                  </a:cubicBezTo>
                  <a:cubicBezTo>
                    <a:pt x="39" y="99"/>
                    <a:pt x="40" y="98"/>
                    <a:pt x="39" y="98"/>
                  </a:cubicBezTo>
                  <a:cubicBezTo>
                    <a:pt x="38" y="98"/>
                    <a:pt x="38" y="98"/>
                    <a:pt x="38" y="99"/>
                  </a:cubicBezTo>
                  <a:close/>
                  <a:moveTo>
                    <a:pt x="48" y="100"/>
                  </a:moveTo>
                  <a:cubicBezTo>
                    <a:pt x="48" y="99"/>
                    <a:pt x="47" y="98"/>
                    <a:pt x="47" y="98"/>
                  </a:cubicBezTo>
                  <a:cubicBezTo>
                    <a:pt x="46" y="98"/>
                    <a:pt x="47" y="100"/>
                    <a:pt x="48" y="100"/>
                  </a:cubicBezTo>
                  <a:close/>
                  <a:moveTo>
                    <a:pt x="36" y="100"/>
                  </a:moveTo>
                  <a:cubicBezTo>
                    <a:pt x="36" y="99"/>
                    <a:pt x="36" y="99"/>
                    <a:pt x="35" y="99"/>
                  </a:cubicBezTo>
                  <a:cubicBezTo>
                    <a:pt x="35" y="99"/>
                    <a:pt x="35" y="100"/>
                    <a:pt x="36" y="100"/>
                  </a:cubicBezTo>
                  <a:close/>
                  <a:moveTo>
                    <a:pt x="39" y="100"/>
                  </a:moveTo>
                  <a:cubicBezTo>
                    <a:pt x="39" y="100"/>
                    <a:pt x="39" y="101"/>
                    <a:pt x="40" y="101"/>
                  </a:cubicBezTo>
                  <a:cubicBezTo>
                    <a:pt x="40" y="101"/>
                    <a:pt x="40" y="101"/>
                    <a:pt x="41" y="100"/>
                  </a:cubicBezTo>
                  <a:cubicBezTo>
                    <a:pt x="40" y="100"/>
                    <a:pt x="40" y="99"/>
                    <a:pt x="40" y="99"/>
                  </a:cubicBezTo>
                  <a:cubicBezTo>
                    <a:pt x="39" y="99"/>
                    <a:pt x="39" y="100"/>
                    <a:pt x="39" y="100"/>
                  </a:cubicBezTo>
                  <a:close/>
                  <a:moveTo>
                    <a:pt x="52" y="103"/>
                  </a:moveTo>
                  <a:cubicBezTo>
                    <a:pt x="53" y="102"/>
                    <a:pt x="53" y="100"/>
                    <a:pt x="52" y="99"/>
                  </a:cubicBezTo>
                  <a:cubicBezTo>
                    <a:pt x="52" y="100"/>
                    <a:pt x="52" y="102"/>
                    <a:pt x="52" y="103"/>
                  </a:cubicBezTo>
                  <a:close/>
                  <a:moveTo>
                    <a:pt x="56" y="103"/>
                  </a:moveTo>
                  <a:cubicBezTo>
                    <a:pt x="57" y="102"/>
                    <a:pt x="57" y="100"/>
                    <a:pt x="57" y="99"/>
                  </a:cubicBezTo>
                  <a:cubicBezTo>
                    <a:pt x="56" y="100"/>
                    <a:pt x="55" y="102"/>
                    <a:pt x="56" y="103"/>
                  </a:cubicBezTo>
                  <a:close/>
                  <a:moveTo>
                    <a:pt x="59" y="100"/>
                  </a:moveTo>
                  <a:cubicBezTo>
                    <a:pt x="59" y="100"/>
                    <a:pt x="60" y="100"/>
                    <a:pt x="59" y="100"/>
                  </a:cubicBezTo>
                  <a:cubicBezTo>
                    <a:pt x="59" y="101"/>
                    <a:pt x="59" y="101"/>
                    <a:pt x="60" y="101"/>
                  </a:cubicBezTo>
                  <a:cubicBezTo>
                    <a:pt x="59" y="101"/>
                    <a:pt x="60" y="102"/>
                    <a:pt x="60" y="102"/>
                  </a:cubicBezTo>
                  <a:cubicBezTo>
                    <a:pt x="61" y="102"/>
                    <a:pt x="60" y="101"/>
                    <a:pt x="60" y="100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1" y="100"/>
                    <a:pt x="60" y="99"/>
                  </a:cubicBezTo>
                  <a:cubicBezTo>
                    <a:pt x="60" y="100"/>
                    <a:pt x="60" y="99"/>
                    <a:pt x="59" y="100"/>
                  </a:cubicBezTo>
                  <a:close/>
                  <a:moveTo>
                    <a:pt x="13" y="101"/>
                  </a:moveTo>
                  <a:cubicBezTo>
                    <a:pt x="13" y="100"/>
                    <a:pt x="14" y="100"/>
                    <a:pt x="13" y="100"/>
                  </a:cubicBezTo>
                  <a:cubicBezTo>
                    <a:pt x="13" y="100"/>
                    <a:pt x="13" y="101"/>
                    <a:pt x="13" y="101"/>
                  </a:cubicBezTo>
                  <a:close/>
                  <a:moveTo>
                    <a:pt x="42" y="101"/>
                  </a:moveTo>
                  <a:cubicBezTo>
                    <a:pt x="42" y="101"/>
                    <a:pt x="42" y="102"/>
                    <a:pt x="43" y="102"/>
                  </a:cubicBezTo>
                  <a:cubicBezTo>
                    <a:pt x="43" y="102"/>
                    <a:pt x="43" y="102"/>
                    <a:pt x="43" y="101"/>
                  </a:cubicBezTo>
                  <a:cubicBezTo>
                    <a:pt x="43" y="101"/>
                    <a:pt x="43" y="100"/>
                    <a:pt x="42" y="100"/>
                  </a:cubicBezTo>
                  <a:cubicBezTo>
                    <a:pt x="42" y="100"/>
                    <a:pt x="42" y="100"/>
                    <a:pt x="42" y="101"/>
                  </a:cubicBezTo>
                  <a:close/>
                  <a:moveTo>
                    <a:pt x="34" y="102"/>
                  </a:moveTo>
                  <a:cubicBezTo>
                    <a:pt x="34" y="102"/>
                    <a:pt x="35" y="101"/>
                    <a:pt x="35" y="101"/>
                  </a:cubicBezTo>
                  <a:cubicBezTo>
                    <a:pt x="35" y="99"/>
                    <a:pt x="33" y="101"/>
                    <a:pt x="34" y="102"/>
                  </a:cubicBezTo>
                  <a:close/>
                  <a:moveTo>
                    <a:pt x="46" y="102"/>
                  </a:moveTo>
                  <a:cubicBezTo>
                    <a:pt x="46" y="101"/>
                    <a:pt x="47" y="101"/>
                    <a:pt x="47" y="101"/>
                  </a:cubicBezTo>
                  <a:cubicBezTo>
                    <a:pt x="46" y="100"/>
                    <a:pt x="46" y="100"/>
                    <a:pt x="46" y="100"/>
                  </a:cubicBezTo>
                  <a:cubicBezTo>
                    <a:pt x="46" y="101"/>
                    <a:pt x="46" y="101"/>
                    <a:pt x="46" y="102"/>
                  </a:cubicBezTo>
                  <a:close/>
                  <a:moveTo>
                    <a:pt x="37" y="102"/>
                  </a:moveTo>
                  <a:cubicBezTo>
                    <a:pt x="37" y="101"/>
                    <a:pt x="37" y="100"/>
                    <a:pt x="36" y="100"/>
                  </a:cubicBezTo>
                  <a:cubicBezTo>
                    <a:pt x="36" y="100"/>
                    <a:pt x="36" y="101"/>
                    <a:pt x="37" y="102"/>
                  </a:cubicBezTo>
                  <a:close/>
                  <a:moveTo>
                    <a:pt x="39" y="103"/>
                  </a:moveTo>
                  <a:cubicBezTo>
                    <a:pt x="39" y="102"/>
                    <a:pt x="38" y="101"/>
                    <a:pt x="38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1"/>
                    <a:pt x="38" y="102"/>
                    <a:pt x="39" y="103"/>
                  </a:cubicBezTo>
                  <a:close/>
                  <a:moveTo>
                    <a:pt x="45" y="101"/>
                  </a:moveTo>
                  <a:cubicBezTo>
                    <a:pt x="45" y="102"/>
                    <a:pt x="45" y="102"/>
                    <a:pt x="45" y="102"/>
                  </a:cubicBezTo>
                  <a:cubicBezTo>
                    <a:pt x="45" y="102"/>
                    <a:pt x="45" y="101"/>
                    <a:pt x="45" y="101"/>
                  </a:cubicBezTo>
                  <a:cubicBezTo>
                    <a:pt x="45" y="101"/>
                    <a:pt x="44" y="101"/>
                    <a:pt x="45" y="101"/>
                  </a:cubicBezTo>
                  <a:close/>
                  <a:moveTo>
                    <a:pt x="62" y="104"/>
                  </a:moveTo>
                  <a:cubicBezTo>
                    <a:pt x="62" y="103"/>
                    <a:pt x="63" y="102"/>
                    <a:pt x="62" y="101"/>
                  </a:cubicBezTo>
                  <a:cubicBezTo>
                    <a:pt x="62" y="102"/>
                    <a:pt x="62" y="103"/>
                    <a:pt x="62" y="104"/>
                  </a:cubicBezTo>
                  <a:close/>
                  <a:moveTo>
                    <a:pt x="66" y="108"/>
                  </a:moveTo>
                  <a:cubicBezTo>
                    <a:pt x="66" y="106"/>
                    <a:pt x="68" y="103"/>
                    <a:pt x="66" y="101"/>
                  </a:cubicBezTo>
                  <a:cubicBezTo>
                    <a:pt x="67" y="104"/>
                    <a:pt x="66" y="106"/>
                    <a:pt x="66" y="108"/>
                  </a:cubicBezTo>
                  <a:close/>
                  <a:moveTo>
                    <a:pt x="40" y="103"/>
                  </a:moveTo>
                  <a:cubicBezTo>
                    <a:pt x="41" y="103"/>
                    <a:pt x="41" y="104"/>
                    <a:pt x="41" y="104"/>
                  </a:cubicBezTo>
                  <a:cubicBezTo>
                    <a:pt x="42" y="103"/>
                    <a:pt x="42" y="103"/>
                    <a:pt x="42" y="103"/>
                  </a:cubicBezTo>
                  <a:cubicBezTo>
                    <a:pt x="42" y="102"/>
                    <a:pt x="42" y="102"/>
                    <a:pt x="41" y="101"/>
                  </a:cubicBezTo>
                  <a:cubicBezTo>
                    <a:pt x="41" y="102"/>
                    <a:pt x="40" y="102"/>
                    <a:pt x="40" y="103"/>
                  </a:cubicBezTo>
                  <a:close/>
                  <a:moveTo>
                    <a:pt x="35" y="104"/>
                  </a:moveTo>
                  <a:cubicBezTo>
                    <a:pt x="35" y="103"/>
                    <a:pt x="36" y="103"/>
                    <a:pt x="36" y="102"/>
                  </a:cubicBezTo>
                  <a:cubicBezTo>
                    <a:pt x="36" y="102"/>
                    <a:pt x="36" y="102"/>
                    <a:pt x="35" y="101"/>
                  </a:cubicBezTo>
                  <a:cubicBezTo>
                    <a:pt x="35" y="102"/>
                    <a:pt x="34" y="103"/>
                    <a:pt x="35" y="104"/>
                  </a:cubicBezTo>
                  <a:close/>
                  <a:moveTo>
                    <a:pt x="32" y="104"/>
                  </a:moveTo>
                  <a:cubicBezTo>
                    <a:pt x="33" y="103"/>
                    <a:pt x="32" y="102"/>
                    <a:pt x="33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2" y="102"/>
                    <a:pt x="32" y="103"/>
                    <a:pt x="32" y="104"/>
                  </a:cubicBezTo>
                  <a:close/>
                  <a:moveTo>
                    <a:pt x="47" y="105"/>
                  </a:moveTo>
                  <a:cubicBezTo>
                    <a:pt x="48" y="104"/>
                    <a:pt x="48" y="102"/>
                    <a:pt x="47" y="102"/>
                  </a:cubicBezTo>
                  <a:cubicBezTo>
                    <a:pt x="46" y="102"/>
                    <a:pt x="45" y="104"/>
                    <a:pt x="47" y="105"/>
                  </a:cubicBezTo>
                  <a:close/>
                  <a:moveTo>
                    <a:pt x="38" y="104"/>
                  </a:moveTo>
                  <a:cubicBezTo>
                    <a:pt x="39" y="103"/>
                    <a:pt x="38" y="102"/>
                    <a:pt x="37" y="102"/>
                  </a:cubicBezTo>
                  <a:cubicBezTo>
                    <a:pt x="37" y="102"/>
                    <a:pt x="38" y="103"/>
                    <a:pt x="38" y="104"/>
                  </a:cubicBezTo>
                  <a:close/>
                  <a:moveTo>
                    <a:pt x="58" y="103"/>
                  </a:moveTo>
                  <a:cubicBezTo>
                    <a:pt x="58" y="102"/>
                    <a:pt x="59" y="102"/>
                    <a:pt x="58" y="102"/>
                  </a:cubicBezTo>
                  <a:cubicBezTo>
                    <a:pt x="58" y="102"/>
                    <a:pt x="58" y="102"/>
                    <a:pt x="58" y="103"/>
                  </a:cubicBezTo>
                  <a:close/>
                  <a:moveTo>
                    <a:pt x="51" y="103"/>
                  </a:moveTo>
                  <a:cubicBezTo>
                    <a:pt x="51" y="102"/>
                    <a:pt x="51" y="102"/>
                    <a:pt x="50" y="102"/>
                  </a:cubicBezTo>
                  <a:cubicBezTo>
                    <a:pt x="50" y="102"/>
                    <a:pt x="50" y="103"/>
                    <a:pt x="51" y="103"/>
                  </a:cubicBezTo>
                  <a:close/>
                  <a:moveTo>
                    <a:pt x="43" y="103"/>
                  </a:moveTo>
                  <a:cubicBezTo>
                    <a:pt x="44" y="103"/>
                    <a:pt x="44" y="104"/>
                    <a:pt x="44" y="104"/>
                  </a:cubicBezTo>
                  <a:cubicBezTo>
                    <a:pt x="44" y="104"/>
                    <a:pt x="45" y="104"/>
                    <a:pt x="45" y="103"/>
                  </a:cubicBezTo>
                  <a:cubicBezTo>
                    <a:pt x="44" y="102"/>
                    <a:pt x="44" y="103"/>
                    <a:pt x="44" y="102"/>
                  </a:cubicBezTo>
                  <a:cubicBezTo>
                    <a:pt x="44" y="103"/>
                    <a:pt x="43" y="103"/>
                    <a:pt x="43" y="103"/>
                  </a:cubicBezTo>
                  <a:close/>
                  <a:moveTo>
                    <a:pt x="54" y="106"/>
                  </a:moveTo>
                  <a:cubicBezTo>
                    <a:pt x="55" y="105"/>
                    <a:pt x="56" y="103"/>
                    <a:pt x="54" y="102"/>
                  </a:cubicBezTo>
                  <a:cubicBezTo>
                    <a:pt x="54" y="103"/>
                    <a:pt x="53" y="105"/>
                    <a:pt x="54" y="106"/>
                  </a:cubicBezTo>
                  <a:close/>
                  <a:moveTo>
                    <a:pt x="58" y="103"/>
                  </a:moveTo>
                  <a:cubicBezTo>
                    <a:pt x="58" y="104"/>
                    <a:pt x="58" y="104"/>
                    <a:pt x="58" y="105"/>
                  </a:cubicBezTo>
                  <a:cubicBezTo>
                    <a:pt x="59" y="105"/>
                    <a:pt x="59" y="103"/>
                    <a:pt x="58" y="103"/>
                  </a:cubicBezTo>
                  <a:cubicBezTo>
                    <a:pt x="58" y="103"/>
                    <a:pt x="58" y="103"/>
                    <a:pt x="58" y="103"/>
                  </a:cubicBezTo>
                  <a:close/>
                  <a:moveTo>
                    <a:pt x="10" y="114"/>
                  </a:moveTo>
                  <a:cubicBezTo>
                    <a:pt x="10" y="112"/>
                    <a:pt x="10" y="110"/>
                    <a:pt x="11" y="108"/>
                  </a:cubicBezTo>
                  <a:cubicBezTo>
                    <a:pt x="11" y="106"/>
                    <a:pt x="12" y="104"/>
                    <a:pt x="12" y="103"/>
                  </a:cubicBezTo>
                  <a:cubicBezTo>
                    <a:pt x="11" y="106"/>
                    <a:pt x="9" y="111"/>
                    <a:pt x="10" y="114"/>
                  </a:cubicBezTo>
                  <a:close/>
                  <a:moveTo>
                    <a:pt x="35" y="104"/>
                  </a:moveTo>
                  <a:cubicBezTo>
                    <a:pt x="35" y="105"/>
                    <a:pt x="36" y="106"/>
                    <a:pt x="36" y="106"/>
                  </a:cubicBezTo>
                  <a:cubicBezTo>
                    <a:pt x="37" y="106"/>
                    <a:pt x="37" y="105"/>
                    <a:pt x="37" y="104"/>
                  </a:cubicBezTo>
                  <a:cubicBezTo>
                    <a:pt x="37" y="104"/>
                    <a:pt x="37" y="103"/>
                    <a:pt x="36" y="103"/>
                  </a:cubicBezTo>
                  <a:cubicBezTo>
                    <a:pt x="36" y="103"/>
                    <a:pt x="35" y="104"/>
                    <a:pt x="35" y="104"/>
                  </a:cubicBezTo>
                  <a:close/>
                  <a:moveTo>
                    <a:pt x="39" y="104"/>
                  </a:moveTo>
                  <a:cubicBezTo>
                    <a:pt x="40" y="104"/>
                    <a:pt x="40" y="105"/>
                    <a:pt x="40" y="105"/>
                  </a:cubicBezTo>
                  <a:cubicBezTo>
                    <a:pt x="40" y="105"/>
                    <a:pt x="41" y="105"/>
                    <a:pt x="41" y="105"/>
                  </a:cubicBezTo>
                  <a:cubicBezTo>
                    <a:pt x="40" y="104"/>
                    <a:pt x="40" y="103"/>
                    <a:pt x="40" y="103"/>
                  </a:cubicBezTo>
                  <a:cubicBezTo>
                    <a:pt x="40" y="103"/>
                    <a:pt x="40" y="104"/>
                    <a:pt x="39" y="104"/>
                  </a:cubicBezTo>
                  <a:close/>
                  <a:moveTo>
                    <a:pt x="34" y="105"/>
                  </a:moveTo>
                  <a:cubicBezTo>
                    <a:pt x="34" y="105"/>
                    <a:pt x="34" y="105"/>
                    <a:pt x="34" y="105"/>
                  </a:cubicBezTo>
                  <a:cubicBezTo>
                    <a:pt x="34" y="104"/>
                    <a:pt x="34" y="103"/>
                    <a:pt x="34" y="104"/>
                  </a:cubicBezTo>
                  <a:cubicBezTo>
                    <a:pt x="34" y="104"/>
                    <a:pt x="33" y="105"/>
                    <a:pt x="34" y="105"/>
                  </a:cubicBezTo>
                  <a:close/>
                  <a:moveTo>
                    <a:pt x="51" y="105"/>
                  </a:moveTo>
                  <a:cubicBezTo>
                    <a:pt x="51" y="104"/>
                    <a:pt x="51" y="104"/>
                    <a:pt x="50" y="103"/>
                  </a:cubicBezTo>
                  <a:cubicBezTo>
                    <a:pt x="50" y="104"/>
                    <a:pt x="50" y="105"/>
                    <a:pt x="51" y="105"/>
                  </a:cubicBezTo>
                  <a:close/>
                  <a:moveTo>
                    <a:pt x="43" y="104"/>
                  </a:moveTo>
                  <a:cubicBezTo>
                    <a:pt x="42" y="104"/>
                    <a:pt x="42" y="105"/>
                    <a:pt x="42" y="105"/>
                  </a:cubicBezTo>
                  <a:cubicBezTo>
                    <a:pt x="42" y="105"/>
                    <a:pt x="42" y="105"/>
                    <a:pt x="42" y="105"/>
                  </a:cubicBezTo>
                  <a:cubicBezTo>
                    <a:pt x="42" y="105"/>
                    <a:pt x="43" y="105"/>
                    <a:pt x="43" y="106"/>
                  </a:cubicBezTo>
                  <a:cubicBezTo>
                    <a:pt x="43" y="106"/>
                    <a:pt x="43" y="105"/>
                    <a:pt x="43" y="105"/>
                  </a:cubicBezTo>
                  <a:cubicBezTo>
                    <a:pt x="43" y="105"/>
                    <a:pt x="43" y="105"/>
                    <a:pt x="43" y="104"/>
                  </a:cubicBezTo>
                  <a:cubicBezTo>
                    <a:pt x="43" y="104"/>
                    <a:pt x="43" y="105"/>
                    <a:pt x="43" y="104"/>
                  </a:cubicBezTo>
                  <a:cubicBezTo>
                    <a:pt x="43" y="104"/>
                    <a:pt x="43" y="104"/>
                    <a:pt x="43" y="104"/>
                  </a:cubicBezTo>
                  <a:close/>
                  <a:moveTo>
                    <a:pt x="49" y="107"/>
                  </a:moveTo>
                  <a:cubicBezTo>
                    <a:pt x="49" y="107"/>
                    <a:pt x="50" y="104"/>
                    <a:pt x="49" y="104"/>
                  </a:cubicBezTo>
                  <a:cubicBezTo>
                    <a:pt x="48" y="105"/>
                    <a:pt x="49" y="106"/>
                    <a:pt x="49" y="107"/>
                  </a:cubicBezTo>
                  <a:close/>
                  <a:moveTo>
                    <a:pt x="45" y="105"/>
                  </a:moveTo>
                  <a:cubicBezTo>
                    <a:pt x="45" y="105"/>
                    <a:pt x="45" y="106"/>
                    <a:pt x="45" y="106"/>
                  </a:cubicBezTo>
                  <a:cubicBezTo>
                    <a:pt x="45" y="105"/>
                    <a:pt x="46" y="105"/>
                    <a:pt x="45" y="104"/>
                  </a:cubicBezTo>
                  <a:cubicBezTo>
                    <a:pt x="45" y="105"/>
                    <a:pt x="45" y="105"/>
                    <a:pt x="45" y="105"/>
                  </a:cubicBezTo>
                  <a:close/>
                  <a:moveTo>
                    <a:pt x="31" y="105"/>
                  </a:moveTo>
                  <a:cubicBezTo>
                    <a:pt x="31" y="106"/>
                    <a:pt x="32" y="105"/>
                    <a:pt x="31" y="104"/>
                  </a:cubicBezTo>
                  <a:cubicBezTo>
                    <a:pt x="31" y="105"/>
                    <a:pt x="31" y="105"/>
                    <a:pt x="31" y="105"/>
                  </a:cubicBezTo>
                  <a:close/>
                  <a:moveTo>
                    <a:pt x="38" y="105"/>
                  </a:moveTo>
                  <a:cubicBezTo>
                    <a:pt x="39" y="105"/>
                    <a:pt x="39" y="106"/>
                    <a:pt x="39" y="106"/>
                  </a:cubicBezTo>
                  <a:cubicBezTo>
                    <a:pt x="39" y="106"/>
                    <a:pt x="39" y="106"/>
                    <a:pt x="40" y="106"/>
                  </a:cubicBezTo>
                  <a:cubicBezTo>
                    <a:pt x="39" y="105"/>
                    <a:pt x="39" y="105"/>
                    <a:pt x="39" y="104"/>
                  </a:cubicBezTo>
                  <a:cubicBezTo>
                    <a:pt x="39" y="105"/>
                    <a:pt x="38" y="105"/>
                    <a:pt x="38" y="105"/>
                  </a:cubicBezTo>
                  <a:close/>
                  <a:moveTo>
                    <a:pt x="56" y="107"/>
                  </a:moveTo>
                  <a:cubicBezTo>
                    <a:pt x="57" y="107"/>
                    <a:pt x="57" y="105"/>
                    <a:pt x="56" y="105"/>
                  </a:cubicBezTo>
                  <a:cubicBezTo>
                    <a:pt x="56" y="105"/>
                    <a:pt x="56" y="107"/>
                    <a:pt x="56" y="107"/>
                  </a:cubicBezTo>
                  <a:close/>
                  <a:moveTo>
                    <a:pt x="53" y="106"/>
                  </a:moveTo>
                  <a:cubicBezTo>
                    <a:pt x="52" y="106"/>
                    <a:pt x="52" y="105"/>
                    <a:pt x="52" y="105"/>
                  </a:cubicBezTo>
                  <a:cubicBezTo>
                    <a:pt x="52" y="105"/>
                    <a:pt x="52" y="106"/>
                    <a:pt x="53" y="106"/>
                  </a:cubicBezTo>
                  <a:close/>
                  <a:moveTo>
                    <a:pt x="63" y="106"/>
                  </a:moveTo>
                  <a:cubicBezTo>
                    <a:pt x="63" y="106"/>
                    <a:pt x="63" y="106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5"/>
                    <a:pt x="63" y="108"/>
                    <a:pt x="63" y="106"/>
                  </a:cubicBezTo>
                  <a:close/>
                  <a:moveTo>
                    <a:pt x="34" y="106"/>
                  </a:moveTo>
                  <a:cubicBezTo>
                    <a:pt x="34" y="108"/>
                    <a:pt x="35" y="109"/>
                    <a:pt x="36" y="111"/>
                  </a:cubicBezTo>
                  <a:cubicBezTo>
                    <a:pt x="36" y="110"/>
                    <a:pt x="36" y="110"/>
                    <a:pt x="36" y="109"/>
                  </a:cubicBezTo>
                  <a:cubicBezTo>
                    <a:pt x="36" y="109"/>
                    <a:pt x="36" y="110"/>
                    <a:pt x="36" y="110"/>
                  </a:cubicBezTo>
                  <a:cubicBezTo>
                    <a:pt x="37" y="110"/>
                    <a:pt x="36" y="109"/>
                    <a:pt x="37" y="109"/>
                  </a:cubicBezTo>
                  <a:cubicBezTo>
                    <a:pt x="36" y="109"/>
                    <a:pt x="36" y="109"/>
                    <a:pt x="36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8" y="108"/>
                    <a:pt x="38" y="107"/>
                    <a:pt x="39" y="107"/>
                  </a:cubicBezTo>
                  <a:cubicBezTo>
                    <a:pt x="38" y="107"/>
                    <a:pt x="38" y="106"/>
                    <a:pt x="38" y="106"/>
                  </a:cubicBezTo>
                  <a:cubicBezTo>
                    <a:pt x="37" y="107"/>
                    <a:pt x="37" y="108"/>
                    <a:pt x="35" y="108"/>
                  </a:cubicBezTo>
                  <a:cubicBezTo>
                    <a:pt x="35" y="107"/>
                    <a:pt x="35" y="106"/>
                    <a:pt x="35" y="105"/>
                  </a:cubicBezTo>
                  <a:cubicBezTo>
                    <a:pt x="34" y="105"/>
                    <a:pt x="34" y="105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ubicBezTo>
                    <a:pt x="34" y="106"/>
                    <a:pt x="34" y="106"/>
                    <a:pt x="34" y="106"/>
                  </a:cubicBezTo>
                  <a:close/>
                  <a:moveTo>
                    <a:pt x="41" y="106"/>
                  </a:moveTo>
                  <a:cubicBezTo>
                    <a:pt x="41" y="106"/>
                    <a:pt x="41" y="107"/>
                    <a:pt x="42" y="107"/>
                  </a:cubicBezTo>
                  <a:cubicBezTo>
                    <a:pt x="42" y="106"/>
                    <a:pt x="42" y="106"/>
                    <a:pt x="41" y="105"/>
                  </a:cubicBezTo>
                  <a:cubicBezTo>
                    <a:pt x="41" y="106"/>
                    <a:pt x="41" y="106"/>
                    <a:pt x="41" y="106"/>
                  </a:cubicBezTo>
                  <a:close/>
                  <a:moveTo>
                    <a:pt x="43" y="107"/>
                  </a:moveTo>
                  <a:cubicBezTo>
                    <a:pt x="44" y="107"/>
                    <a:pt x="44" y="106"/>
                    <a:pt x="44" y="107"/>
                  </a:cubicBezTo>
                  <a:cubicBezTo>
                    <a:pt x="44" y="107"/>
                    <a:pt x="44" y="107"/>
                    <a:pt x="43" y="107"/>
                  </a:cubicBezTo>
                  <a:cubicBezTo>
                    <a:pt x="44" y="107"/>
                    <a:pt x="44" y="108"/>
                    <a:pt x="45" y="108"/>
                  </a:cubicBezTo>
                  <a:cubicBezTo>
                    <a:pt x="44" y="107"/>
                    <a:pt x="44" y="106"/>
                    <a:pt x="43" y="106"/>
                  </a:cubicBezTo>
                  <a:cubicBezTo>
                    <a:pt x="43" y="106"/>
                    <a:pt x="43" y="107"/>
                    <a:pt x="43" y="107"/>
                  </a:cubicBezTo>
                  <a:close/>
                  <a:moveTo>
                    <a:pt x="54" y="106"/>
                  </a:moveTo>
                  <a:cubicBezTo>
                    <a:pt x="55" y="107"/>
                    <a:pt x="55" y="107"/>
                    <a:pt x="55" y="107"/>
                  </a:cubicBezTo>
                  <a:cubicBezTo>
                    <a:pt x="55" y="107"/>
                    <a:pt x="55" y="106"/>
                    <a:pt x="55" y="106"/>
                  </a:cubicBezTo>
                  <a:cubicBezTo>
                    <a:pt x="55" y="106"/>
                    <a:pt x="55" y="106"/>
                    <a:pt x="54" y="106"/>
                  </a:cubicBezTo>
                  <a:close/>
                  <a:moveTo>
                    <a:pt x="47" y="107"/>
                  </a:moveTo>
                  <a:cubicBezTo>
                    <a:pt x="46" y="107"/>
                    <a:pt x="46" y="107"/>
                    <a:pt x="46" y="108"/>
                  </a:cubicBezTo>
                  <a:cubicBezTo>
                    <a:pt x="47" y="108"/>
                    <a:pt x="47" y="109"/>
                    <a:pt x="48" y="109"/>
                  </a:cubicBezTo>
                  <a:cubicBezTo>
                    <a:pt x="48" y="108"/>
                    <a:pt x="47" y="107"/>
                    <a:pt x="47" y="107"/>
                  </a:cubicBezTo>
                  <a:close/>
                  <a:moveTo>
                    <a:pt x="52" y="108"/>
                  </a:moveTo>
                  <a:cubicBezTo>
                    <a:pt x="52" y="107"/>
                    <a:pt x="53" y="106"/>
                    <a:pt x="52" y="107"/>
                  </a:cubicBezTo>
                  <a:cubicBezTo>
                    <a:pt x="52" y="107"/>
                    <a:pt x="52" y="108"/>
                    <a:pt x="52" y="108"/>
                  </a:cubicBezTo>
                  <a:close/>
                  <a:moveTo>
                    <a:pt x="58" y="109"/>
                  </a:moveTo>
                  <a:cubicBezTo>
                    <a:pt x="58" y="108"/>
                    <a:pt x="58" y="108"/>
                    <a:pt x="58" y="108"/>
                  </a:cubicBezTo>
                  <a:cubicBezTo>
                    <a:pt x="58" y="108"/>
                    <a:pt x="58" y="107"/>
                    <a:pt x="57" y="107"/>
                  </a:cubicBezTo>
                  <a:cubicBezTo>
                    <a:pt x="58" y="108"/>
                    <a:pt x="57" y="108"/>
                    <a:pt x="58" y="109"/>
                  </a:cubicBezTo>
                  <a:close/>
                  <a:moveTo>
                    <a:pt x="40" y="108"/>
                  </a:moveTo>
                  <a:cubicBezTo>
                    <a:pt x="40" y="108"/>
                    <a:pt x="40" y="108"/>
                    <a:pt x="41" y="108"/>
                  </a:cubicBezTo>
                  <a:cubicBezTo>
                    <a:pt x="41" y="108"/>
                    <a:pt x="41" y="107"/>
                    <a:pt x="40" y="107"/>
                  </a:cubicBezTo>
                  <a:cubicBezTo>
                    <a:pt x="40" y="107"/>
                    <a:pt x="40" y="108"/>
                    <a:pt x="40" y="108"/>
                  </a:cubicBezTo>
                  <a:close/>
                  <a:moveTo>
                    <a:pt x="51" y="110"/>
                  </a:moveTo>
                  <a:cubicBezTo>
                    <a:pt x="51" y="109"/>
                    <a:pt x="51" y="107"/>
                    <a:pt x="50" y="107"/>
                  </a:cubicBezTo>
                  <a:cubicBezTo>
                    <a:pt x="50" y="108"/>
                    <a:pt x="50" y="109"/>
                    <a:pt x="51" y="110"/>
                  </a:cubicBezTo>
                  <a:close/>
                  <a:moveTo>
                    <a:pt x="42" y="108"/>
                  </a:moveTo>
                  <a:cubicBezTo>
                    <a:pt x="42" y="108"/>
                    <a:pt x="43" y="108"/>
                    <a:pt x="43" y="107"/>
                  </a:cubicBezTo>
                  <a:cubicBezTo>
                    <a:pt x="43" y="107"/>
                    <a:pt x="43" y="107"/>
                    <a:pt x="42" y="107"/>
                  </a:cubicBezTo>
                  <a:cubicBezTo>
                    <a:pt x="42" y="108"/>
                    <a:pt x="42" y="108"/>
                    <a:pt x="42" y="108"/>
                  </a:cubicBezTo>
                  <a:close/>
                  <a:moveTo>
                    <a:pt x="60" y="109"/>
                  </a:moveTo>
                  <a:cubicBezTo>
                    <a:pt x="60" y="108"/>
                    <a:pt x="60" y="108"/>
                    <a:pt x="60" y="107"/>
                  </a:cubicBezTo>
                  <a:cubicBezTo>
                    <a:pt x="59" y="108"/>
                    <a:pt x="60" y="109"/>
                    <a:pt x="60" y="109"/>
                  </a:cubicBezTo>
                  <a:close/>
                  <a:moveTo>
                    <a:pt x="55" y="109"/>
                  </a:moveTo>
                  <a:cubicBezTo>
                    <a:pt x="55" y="109"/>
                    <a:pt x="54" y="108"/>
                    <a:pt x="54" y="108"/>
                  </a:cubicBezTo>
                  <a:cubicBezTo>
                    <a:pt x="54" y="108"/>
                    <a:pt x="54" y="109"/>
                    <a:pt x="55" y="109"/>
                  </a:cubicBezTo>
                  <a:close/>
                  <a:moveTo>
                    <a:pt x="57" y="110"/>
                  </a:moveTo>
                  <a:cubicBezTo>
                    <a:pt x="56" y="109"/>
                    <a:pt x="57" y="108"/>
                    <a:pt x="57" y="108"/>
                  </a:cubicBezTo>
                  <a:cubicBezTo>
                    <a:pt x="56" y="108"/>
                    <a:pt x="56" y="110"/>
                    <a:pt x="57" y="110"/>
                  </a:cubicBezTo>
                  <a:close/>
                  <a:moveTo>
                    <a:pt x="42" y="108"/>
                  </a:moveTo>
                  <a:cubicBezTo>
                    <a:pt x="42" y="109"/>
                    <a:pt x="43" y="109"/>
                    <a:pt x="43" y="109"/>
                  </a:cubicBezTo>
                  <a:cubicBezTo>
                    <a:pt x="43" y="109"/>
                    <a:pt x="43" y="109"/>
                    <a:pt x="44" y="109"/>
                  </a:cubicBezTo>
                  <a:cubicBezTo>
                    <a:pt x="43" y="108"/>
                    <a:pt x="43" y="108"/>
                    <a:pt x="43" y="108"/>
                  </a:cubicBezTo>
                  <a:cubicBezTo>
                    <a:pt x="43" y="108"/>
                    <a:pt x="43" y="108"/>
                    <a:pt x="42" y="108"/>
                  </a:cubicBezTo>
                  <a:close/>
                  <a:moveTo>
                    <a:pt x="32" y="110"/>
                  </a:moveTo>
                  <a:cubicBezTo>
                    <a:pt x="32" y="109"/>
                    <a:pt x="32" y="108"/>
                    <a:pt x="31" y="108"/>
                  </a:cubicBezTo>
                  <a:cubicBezTo>
                    <a:pt x="32" y="109"/>
                    <a:pt x="31" y="110"/>
                    <a:pt x="32" y="110"/>
                  </a:cubicBezTo>
                  <a:close/>
                  <a:moveTo>
                    <a:pt x="40" y="109"/>
                  </a:moveTo>
                  <a:cubicBezTo>
                    <a:pt x="40" y="109"/>
                    <a:pt x="40" y="108"/>
                    <a:pt x="39" y="108"/>
                  </a:cubicBezTo>
                  <a:cubicBezTo>
                    <a:pt x="39" y="109"/>
                    <a:pt x="40" y="109"/>
                    <a:pt x="40" y="109"/>
                  </a:cubicBezTo>
                  <a:close/>
                  <a:moveTo>
                    <a:pt x="34" y="113"/>
                  </a:moveTo>
                  <a:cubicBezTo>
                    <a:pt x="36" y="112"/>
                    <a:pt x="35" y="110"/>
                    <a:pt x="33" y="108"/>
                  </a:cubicBezTo>
                  <a:cubicBezTo>
                    <a:pt x="34" y="110"/>
                    <a:pt x="33" y="112"/>
                    <a:pt x="34" y="113"/>
                  </a:cubicBezTo>
                  <a:close/>
                  <a:moveTo>
                    <a:pt x="41" y="109"/>
                  </a:moveTo>
                  <a:cubicBezTo>
                    <a:pt x="41" y="110"/>
                    <a:pt x="42" y="109"/>
                    <a:pt x="41" y="108"/>
                  </a:cubicBezTo>
                  <a:cubicBezTo>
                    <a:pt x="41" y="109"/>
                    <a:pt x="41" y="109"/>
                    <a:pt x="41" y="109"/>
                  </a:cubicBezTo>
                  <a:close/>
                  <a:moveTo>
                    <a:pt x="45" y="110"/>
                  </a:moveTo>
                  <a:cubicBezTo>
                    <a:pt x="46" y="109"/>
                    <a:pt x="45" y="109"/>
                    <a:pt x="45" y="109"/>
                  </a:cubicBezTo>
                  <a:cubicBezTo>
                    <a:pt x="45" y="109"/>
                    <a:pt x="45" y="110"/>
                    <a:pt x="45" y="110"/>
                  </a:cubicBezTo>
                  <a:close/>
                  <a:moveTo>
                    <a:pt x="58" y="112"/>
                  </a:moveTo>
                  <a:cubicBezTo>
                    <a:pt x="58" y="111"/>
                    <a:pt x="59" y="110"/>
                    <a:pt x="58" y="109"/>
                  </a:cubicBezTo>
                  <a:cubicBezTo>
                    <a:pt x="58" y="110"/>
                    <a:pt x="57" y="111"/>
                    <a:pt x="58" y="112"/>
                  </a:cubicBezTo>
                  <a:close/>
                  <a:moveTo>
                    <a:pt x="38" y="110"/>
                  </a:moveTo>
                  <a:cubicBezTo>
                    <a:pt x="39" y="110"/>
                    <a:pt x="39" y="110"/>
                    <a:pt x="39" y="109"/>
                  </a:cubicBezTo>
                  <a:cubicBezTo>
                    <a:pt x="39" y="109"/>
                    <a:pt x="38" y="110"/>
                    <a:pt x="38" y="110"/>
                  </a:cubicBezTo>
                  <a:close/>
                  <a:moveTo>
                    <a:pt x="41" y="109"/>
                  </a:moveTo>
                  <a:cubicBezTo>
                    <a:pt x="42" y="110"/>
                    <a:pt x="42" y="111"/>
                    <a:pt x="42" y="111"/>
                  </a:cubicBezTo>
                  <a:cubicBezTo>
                    <a:pt x="43" y="110"/>
                    <a:pt x="42" y="109"/>
                    <a:pt x="42" y="109"/>
                  </a:cubicBezTo>
                  <a:cubicBezTo>
                    <a:pt x="42" y="109"/>
                    <a:pt x="42" y="109"/>
                    <a:pt x="41" y="109"/>
                  </a:cubicBezTo>
                  <a:close/>
                  <a:moveTo>
                    <a:pt x="47" y="110"/>
                  </a:moveTo>
                  <a:cubicBezTo>
                    <a:pt x="47" y="110"/>
                    <a:pt x="47" y="110"/>
                    <a:pt x="46" y="109"/>
                  </a:cubicBezTo>
                  <a:cubicBezTo>
                    <a:pt x="46" y="110"/>
                    <a:pt x="46" y="110"/>
                    <a:pt x="47" y="110"/>
                  </a:cubicBezTo>
                  <a:close/>
                  <a:moveTo>
                    <a:pt x="52" y="111"/>
                  </a:moveTo>
                  <a:cubicBezTo>
                    <a:pt x="52" y="111"/>
                    <a:pt x="52" y="110"/>
                    <a:pt x="52" y="110"/>
                  </a:cubicBezTo>
                  <a:cubicBezTo>
                    <a:pt x="52" y="110"/>
                    <a:pt x="52" y="111"/>
                    <a:pt x="52" y="111"/>
                  </a:cubicBezTo>
                  <a:close/>
                  <a:moveTo>
                    <a:pt x="44" y="110"/>
                  </a:moveTo>
                  <a:cubicBezTo>
                    <a:pt x="45" y="111"/>
                    <a:pt x="44" y="112"/>
                    <a:pt x="45" y="112"/>
                  </a:cubicBezTo>
                  <a:cubicBezTo>
                    <a:pt x="46" y="111"/>
                    <a:pt x="45" y="110"/>
                    <a:pt x="44" y="110"/>
                  </a:cubicBezTo>
                  <a:cubicBezTo>
                    <a:pt x="44" y="110"/>
                    <a:pt x="44" y="110"/>
                    <a:pt x="44" y="110"/>
                  </a:cubicBezTo>
                  <a:close/>
                  <a:moveTo>
                    <a:pt x="66" y="110"/>
                  </a:moveTo>
                  <a:cubicBezTo>
                    <a:pt x="66" y="112"/>
                    <a:pt x="66" y="110"/>
                    <a:pt x="66" y="110"/>
                  </a:cubicBezTo>
                  <a:close/>
                  <a:moveTo>
                    <a:pt x="39" y="112"/>
                  </a:moveTo>
                  <a:cubicBezTo>
                    <a:pt x="40" y="112"/>
                    <a:pt x="40" y="111"/>
                    <a:pt x="40" y="110"/>
                  </a:cubicBezTo>
                  <a:cubicBezTo>
                    <a:pt x="39" y="111"/>
                    <a:pt x="39" y="111"/>
                    <a:pt x="39" y="112"/>
                  </a:cubicBezTo>
                  <a:close/>
                  <a:moveTo>
                    <a:pt x="55" y="111"/>
                  </a:moveTo>
                  <a:cubicBezTo>
                    <a:pt x="55" y="111"/>
                    <a:pt x="55" y="111"/>
                    <a:pt x="55" y="110"/>
                  </a:cubicBezTo>
                  <a:cubicBezTo>
                    <a:pt x="54" y="111"/>
                    <a:pt x="55" y="111"/>
                    <a:pt x="55" y="111"/>
                  </a:cubicBezTo>
                  <a:close/>
                  <a:moveTo>
                    <a:pt x="63" y="111"/>
                  </a:move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1"/>
                    <a:pt x="63" y="111"/>
                  </a:cubicBezTo>
                  <a:close/>
                  <a:moveTo>
                    <a:pt x="40" y="112"/>
                  </a:moveTo>
                  <a:cubicBezTo>
                    <a:pt x="41" y="112"/>
                    <a:pt x="41" y="112"/>
                    <a:pt x="41" y="112"/>
                  </a:cubicBezTo>
                  <a:cubicBezTo>
                    <a:pt x="40" y="112"/>
                    <a:pt x="41" y="111"/>
                    <a:pt x="40" y="112"/>
                  </a:cubicBezTo>
                  <a:cubicBezTo>
                    <a:pt x="40" y="112"/>
                    <a:pt x="40" y="112"/>
                    <a:pt x="39" y="113"/>
                  </a:cubicBezTo>
                  <a:cubicBezTo>
                    <a:pt x="40" y="113"/>
                    <a:pt x="40" y="113"/>
                    <a:pt x="40" y="113"/>
                  </a:cubicBezTo>
                  <a:cubicBezTo>
                    <a:pt x="41" y="113"/>
                    <a:pt x="41" y="112"/>
                    <a:pt x="41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1" y="111"/>
                    <a:pt x="40" y="111"/>
                    <a:pt x="40" y="112"/>
                  </a:cubicBezTo>
                  <a:close/>
                  <a:moveTo>
                    <a:pt x="7" y="127"/>
                  </a:moveTo>
                  <a:cubicBezTo>
                    <a:pt x="7" y="127"/>
                    <a:pt x="7" y="127"/>
                    <a:pt x="8" y="127"/>
                  </a:cubicBezTo>
                  <a:cubicBezTo>
                    <a:pt x="8" y="125"/>
                    <a:pt x="9" y="124"/>
                    <a:pt x="9" y="122"/>
                  </a:cubicBezTo>
                  <a:cubicBezTo>
                    <a:pt x="9" y="120"/>
                    <a:pt x="10" y="118"/>
                    <a:pt x="10" y="116"/>
                  </a:cubicBezTo>
                  <a:cubicBezTo>
                    <a:pt x="11" y="114"/>
                    <a:pt x="12" y="112"/>
                    <a:pt x="11" y="111"/>
                  </a:cubicBezTo>
                  <a:cubicBezTo>
                    <a:pt x="10" y="116"/>
                    <a:pt x="8" y="122"/>
                    <a:pt x="7" y="127"/>
                  </a:cubicBezTo>
                  <a:close/>
                  <a:moveTo>
                    <a:pt x="37" y="112"/>
                  </a:moveTo>
                  <a:cubicBezTo>
                    <a:pt x="37" y="111"/>
                    <a:pt x="37" y="111"/>
                    <a:pt x="38" y="111"/>
                  </a:cubicBezTo>
                  <a:cubicBezTo>
                    <a:pt x="38" y="111"/>
                    <a:pt x="38" y="111"/>
                    <a:pt x="37" y="111"/>
                  </a:cubicBezTo>
                  <a:cubicBezTo>
                    <a:pt x="38" y="111"/>
                    <a:pt x="37" y="111"/>
                    <a:pt x="37" y="112"/>
                  </a:cubicBezTo>
                  <a:close/>
                  <a:moveTo>
                    <a:pt x="48" y="112"/>
                  </a:moveTo>
                  <a:cubicBezTo>
                    <a:pt x="48" y="111"/>
                    <a:pt x="48" y="111"/>
                    <a:pt x="47" y="111"/>
                  </a:cubicBezTo>
                  <a:cubicBezTo>
                    <a:pt x="47" y="111"/>
                    <a:pt x="47" y="112"/>
                    <a:pt x="48" y="112"/>
                  </a:cubicBezTo>
                  <a:close/>
                  <a:moveTo>
                    <a:pt x="44" y="113"/>
                  </a:moveTo>
                  <a:cubicBezTo>
                    <a:pt x="44" y="113"/>
                    <a:pt x="44" y="113"/>
                    <a:pt x="44" y="113"/>
                  </a:cubicBezTo>
                  <a:cubicBezTo>
                    <a:pt x="44" y="112"/>
                    <a:pt x="44" y="111"/>
                    <a:pt x="43" y="111"/>
                  </a:cubicBezTo>
                  <a:cubicBezTo>
                    <a:pt x="42" y="112"/>
                    <a:pt x="43" y="113"/>
                    <a:pt x="44" y="113"/>
                  </a:cubicBezTo>
                  <a:close/>
                  <a:moveTo>
                    <a:pt x="58" y="112"/>
                  </a:moveTo>
                  <a:cubicBezTo>
                    <a:pt x="58" y="112"/>
                    <a:pt x="58" y="112"/>
                    <a:pt x="58" y="113"/>
                  </a:cubicBezTo>
                  <a:cubicBezTo>
                    <a:pt x="59" y="113"/>
                    <a:pt x="59" y="112"/>
                    <a:pt x="59" y="111"/>
                  </a:cubicBezTo>
                  <a:cubicBezTo>
                    <a:pt x="58" y="111"/>
                    <a:pt x="58" y="112"/>
                    <a:pt x="58" y="112"/>
                  </a:cubicBezTo>
                  <a:close/>
                  <a:moveTo>
                    <a:pt x="60" y="113"/>
                  </a:moveTo>
                  <a:cubicBezTo>
                    <a:pt x="60" y="113"/>
                    <a:pt x="60" y="112"/>
                    <a:pt x="60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0" y="112"/>
                    <a:pt x="59" y="113"/>
                    <a:pt x="60" y="113"/>
                  </a:cubicBezTo>
                  <a:close/>
                  <a:moveTo>
                    <a:pt x="36" y="112"/>
                  </a:moveTo>
                  <a:cubicBezTo>
                    <a:pt x="36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7" y="112"/>
                  </a:cubicBezTo>
                  <a:cubicBezTo>
                    <a:pt x="37" y="112"/>
                    <a:pt x="37" y="112"/>
                    <a:pt x="36" y="112"/>
                  </a:cubicBezTo>
                  <a:close/>
                  <a:moveTo>
                    <a:pt x="38" y="113"/>
                  </a:moveTo>
                  <a:cubicBezTo>
                    <a:pt x="38" y="112"/>
                    <a:pt x="38" y="113"/>
                    <a:pt x="38" y="113"/>
                  </a:cubicBezTo>
                  <a:cubicBezTo>
                    <a:pt x="38" y="113"/>
                    <a:pt x="38" y="112"/>
                    <a:pt x="38" y="112"/>
                  </a:cubicBezTo>
                  <a:cubicBezTo>
                    <a:pt x="38" y="112"/>
                    <a:pt x="38" y="112"/>
                    <a:pt x="38" y="113"/>
                  </a:cubicBezTo>
                  <a:close/>
                  <a:moveTo>
                    <a:pt x="50" y="113"/>
                  </a:moveTo>
                  <a:cubicBezTo>
                    <a:pt x="50" y="113"/>
                    <a:pt x="50" y="114"/>
                    <a:pt x="51" y="114"/>
                  </a:cubicBezTo>
                  <a:cubicBezTo>
                    <a:pt x="51" y="114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49" y="112"/>
                    <a:pt x="50" y="113"/>
                    <a:pt x="50" y="113"/>
                  </a:cubicBezTo>
                  <a:close/>
                  <a:moveTo>
                    <a:pt x="53" y="113"/>
                  </a:moveTo>
                  <a:cubicBezTo>
                    <a:pt x="53" y="113"/>
                    <a:pt x="54" y="112"/>
                    <a:pt x="53" y="112"/>
                  </a:cubicBezTo>
                  <a:cubicBezTo>
                    <a:pt x="53" y="113"/>
                    <a:pt x="53" y="113"/>
                    <a:pt x="53" y="113"/>
                  </a:cubicBezTo>
                  <a:close/>
                  <a:moveTo>
                    <a:pt x="43" y="114"/>
                  </a:moveTo>
                  <a:cubicBezTo>
                    <a:pt x="42" y="114"/>
                    <a:pt x="42" y="113"/>
                    <a:pt x="42" y="113"/>
                  </a:cubicBezTo>
                  <a:cubicBezTo>
                    <a:pt x="41" y="113"/>
                    <a:pt x="42" y="114"/>
                    <a:pt x="42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5"/>
                    <a:pt x="41" y="116"/>
                    <a:pt x="42" y="116"/>
                  </a:cubicBezTo>
                  <a:cubicBezTo>
                    <a:pt x="42" y="115"/>
                    <a:pt x="43" y="115"/>
                    <a:pt x="43" y="114"/>
                  </a:cubicBezTo>
                  <a:cubicBezTo>
                    <a:pt x="43" y="114"/>
                    <a:pt x="43" y="112"/>
                    <a:pt x="42" y="113"/>
                  </a:cubicBezTo>
                  <a:cubicBezTo>
                    <a:pt x="42" y="113"/>
                    <a:pt x="43" y="114"/>
                    <a:pt x="43" y="114"/>
                  </a:cubicBezTo>
                  <a:close/>
                  <a:moveTo>
                    <a:pt x="56" y="113"/>
                  </a:moveTo>
                  <a:cubicBezTo>
                    <a:pt x="56" y="113"/>
                    <a:pt x="56" y="112"/>
                    <a:pt x="56" y="112"/>
                  </a:cubicBezTo>
                  <a:cubicBezTo>
                    <a:pt x="56" y="113"/>
                    <a:pt x="56" y="113"/>
                    <a:pt x="56" y="113"/>
                  </a:cubicBezTo>
                  <a:close/>
                  <a:moveTo>
                    <a:pt x="46" y="114"/>
                  </a:moveTo>
                  <a:cubicBezTo>
                    <a:pt x="46" y="114"/>
                    <a:pt x="46" y="114"/>
                    <a:pt x="46" y="115"/>
                  </a:cubicBezTo>
                  <a:cubicBezTo>
                    <a:pt x="47" y="115"/>
                    <a:pt x="47" y="114"/>
                    <a:pt x="47" y="114"/>
                  </a:cubicBezTo>
                  <a:cubicBezTo>
                    <a:pt x="47" y="114"/>
                    <a:pt x="47" y="113"/>
                    <a:pt x="46" y="113"/>
                  </a:cubicBezTo>
                  <a:cubicBezTo>
                    <a:pt x="46" y="113"/>
                    <a:pt x="47" y="114"/>
                    <a:pt x="46" y="114"/>
                  </a:cubicBezTo>
                  <a:close/>
                  <a:moveTo>
                    <a:pt x="63" y="114"/>
                  </a:moveTo>
                  <a:cubicBezTo>
                    <a:pt x="63" y="114"/>
                    <a:pt x="63" y="113"/>
                    <a:pt x="63" y="113"/>
                  </a:cubicBezTo>
                  <a:cubicBezTo>
                    <a:pt x="63" y="113"/>
                    <a:pt x="63" y="114"/>
                    <a:pt x="63" y="114"/>
                  </a:cubicBezTo>
                  <a:close/>
                  <a:moveTo>
                    <a:pt x="37" y="114"/>
                  </a:moveTo>
                  <a:cubicBezTo>
                    <a:pt x="37" y="114"/>
                    <a:pt x="37" y="114"/>
                    <a:pt x="37" y="114"/>
                  </a:cubicBezTo>
                  <a:cubicBezTo>
                    <a:pt x="37" y="114"/>
                    <a:pt x="38" y="114"/>
                    <a:pt x="38" y="113"/>
                  </a:cubicBezTo>
                  <a:cubicBezTo>
                    <a:pt x="38" y="113"/>
                    <a:pt x="37" y="113"/>
                    <a:pt x="37" y="114"/>
                  </a:cubicBezTo>
                  <a:close/>
                  <a:moveTo>
                    <a:pt x="39" y="114"/>
                  </a:moveTo>
                  <a:cubicBezTo>
                    <a:pt x="39" y="114"/>
                    <a:pt x="39" y="113"/>
                    <a:pt x="39" y="113"/>
                  </a:cubicBezTo>
                  <a:cubicBezTo>
                    <a:pt x="39" y="114"/>
                    <a:pt x="39" y="114"/>
                    <a:pt x="39" y="114"/>
                  </a:cubicBezTo>
                  <a:close/>
                  <a:moveTo>
                    <a:pt x="60" y="115"/>
                  </a:moveTo>
                  <a:cubicBezTo>
                    <a:pt x="60" y="115"/>
                    <a:pt x="60" y="114"/>
                    <a:pt x="60" y="113"/>
                  </a:cubicBezTo>
                  <a:cubicBezTo>
                    <a:pt x="60" y="114"/>
                    <a:pt x="59" y="114"/>
                    <a:pt x="60" y="115"/>
                  </a:cubicBezTo>
                  <a:close/>
                  <a:moveTo>
                    <a:pt x="35" y="114"/>
                  </a:moveTo>
                  <a:cubicBezTo>
                    <a:pt x="35" y="115"/>
                    <a:pt x="34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5"/>
                    <a:pt x="36" y="114"/>
                    <a:pt x="35" y="113"/>
                  </a:cubicBezTo>
                  <a:cubicBezTo>
                    <a:pt x="35" y="114"/>
                    <a:pt x="35" y="114"/>
                    <a:pt x="35" y="114"/>
                  </a:cubicBezTo>
                  <a:close/>
                  <a:moveTo>
                    <a:pt x="56" y="114"/>
                  </a:moveTo>
                  <a:cubicBezTo>
                    <a:pt x="57" y="114"/>
                    <a:pt x="57" y="113"/>
                    <a:pt x="56" y="113"/>
                  </a:cubicBezTo>
                  <a:cubicBezTo>
                    <a:pt x="56" y="114"/>
                    <a:pt x="56" y="114"/>
                    <a:pt x="56" y="114"/>
                  </a:cubicBezTo>
                  <a:close/>
                  <a:moveTo>
                    <a:pt x="45" y="114"/>
                  </a:moveTo>
                  <a:cubicBezTo>
                    <a:pt x="45" y="114"/>
                    <a:pt x="44" y="114"/>
                    <a:pt x="44" y="115"/>
                  </a:cubicBezTo>
                  <a:cubicBezTo>
                    <a:pt x="45" y="115"/>
                    <a:pt x="45" y="116"/>
                    <a:pt x="45" y="116"/>
                  </a:cubicBezTo>
                  <a:cubicBezTo>
                    <a:pt x="46" y="116"/>
                    <a:pt x="46" y="114"/>
                    <a:pt x="45" y="114"/>
                  </a:cubicBezTo>
                  <a:cubicBezTo>
                    <a:pt x="45" y="114"/>
                    <a:pt x="45" y="114"/>
                    <a:pt x="45" y="114"/>
                  </a:cubicBezTo>
                  <a:close/>
                  <a:moveTo>
                    <a:pt x="54" y="115"/>
                  </a:moveTo>
                  <a:cubicBezTo>
                    <a:pt x="55" y="115"/>
                    <a:pt x="56" y="114"/>
                    <a:pt x="55" y="114"/>
                  </a:cubicBezTo>
                  <a:cubicBezTo>
                    <a:pt x="55" y="114"/>
                    <a:pt x="54" y="115"/>
                    <a:pt x="54" y="115"/>
                  </a:cubicBezTo>
                  <a:close/>
                  <a:moveTo>
                    <a:pt x="38" y="115"/>
                  </a:moveTo>
                  <a:cubicBezTo>
                    <a:pt x="38" y="115"/>
                    <a:pt x="38" y="115"/>
                    <a:pt x="38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39" y="115"/>
                    <a:pt x="38" y="115"/>
                    <a:pt x="38" y="114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4"/>
                    <a:pt x="38" y="115"/>
                    <a:pt x="38" y="115"/>
                  </a:cubicBezTo>
                  <a:close/>
                  <a:moveTo>
                    <a:pt x="32" y="115"/>
                  </a:moveTo>
                  <a:cubicBezTo>
                    <a:pt x="32" y="115"/>
                    <a:pt x="32" y="115"/>
                    <a:pt x="31" y="114"/>
                  </a:cubicBezTo>
                  <a:cubicBezTo>
                    <a:pt x="31" y="115"/>
                    <a:pt x="32" y="115"/>
                    <a:pt x="32" y="115"/>
                  </a:cubicBezTo>
                  <a:close/>
                  <a:moveTo>
                    <a:pt x="63" y="117"/>
                  </a:moveTo>
                  <a:cubicBezTo>
                    <a:pt x="63" y="116"/>
                    <a:pt x="63" y="116"/>
                    <a:pt x="63" y="116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6"/>
                    <a:pt x="63" y="117"/>
                  </a:cubicBezTo>
                  <a:close/>
                  <a:moveTo>
                    <a:pt x="36" y="115"/>
                  </a:moveTo>
                  <a:cubicBezTo>
                    <a:pt x="35" y="116"/>
                    <a:pt x="34" y="117"/>
                    <a:pt x="34" y="118"/>
                  </a:cubicBezTo>
                  <a:cubicBezTo>
                    <a:pt x="34" y="117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lose/>
                  <a:moveTo>
                    <a:pt x="47" y="116"/>
                  </a:moveTo>
                  <a:cubicBezTo>
                    <a:pt x="48" y="116"/>
                    <a:pt x="47" y="115"/>
                    <a:pt x="48" y="115"/>
                  </a:cubicBezTo>
                  <a:cubicBezTo>
                    <a:pt x="48" y="115"/>
                    <a:pt x="47" y="115"/>
                    <a:pt x="47" y="116"/>
                  </a:cubicBezTo>
                  <a:close/>
                  <a:moveTo>
                    <a:pt x="54" y="116"/>
                  </a:moveTo>
                  <a:cubicBezTo>
                    <a:pt x="55" y="116"/>
                    <a:pt x="55" y="117"/>
                    <a:pt x="55" y="117"/>
                  </a:cubicBezTo>
                  <a:cubicBezTo>
                    <a:pt x="55" y="116"/>
                    <a:pt x="55" y="116"/>
                    <a:pt x="55" y="115"/>
                  </a:cubicBezTo>
                  <a:cubicBezTo>
                    <a:pt x="55" y="115"/>
                    <a:pt x="55" y="115"/>
                    <a:pt x="54" y="116"/>
                  </a:cubicBezTo>
                  <a:close/>
                  <a:moveTo>
                    <a:pt x="39" y="116"/>
                  </a:moveTo>
                  <a:cubicBezTo>
                    <a:pt x="40" y="116"/>
                    <a:pt x="40" y="117"/>
                    <a:pt x="41" y="117"/>
                  </a:cubicBezTo>
                  <a:cubicBezTo>
                    <a:pt x="41" y="116"/>
                    <a:pt x="40" y="116"/>
                    <a:pt x="40" y="115"/>
                  </a:cubicBezTo>
                  <a:cubicBezTo>
                    <a:pt x="40" y="115"/>
                    <a:pt x="39" y="115"/>
                    <a:pt x="39" y="116"/>
                  </a:cubicBezTo>
                  <a:close/>
                  <a:moveTo>
                    <a:pt x="43" y="116"/>
                  </a:moveTo>
                  <a:cubicBezTo>
                    <a:pt x="43" y="117"/>
                    <a:pt x="43" y="118"/>
                    <a:pt x="44" y="118"/>
                  </a:cubicBezTo>
                  <a:cubicBezTo>
                    <a:pt x="44" y="117"/>
                    <a:pt x="44" y="117"/>
                    <a:pt x="43" y="116"/>
                  </a:cubicBezTo>
                  <a:cubicBezTo>
                    <a:pt x="44" y="116"/>
                    <a:pt x="44" y="117"/>
                    <a:pt x="45" y="117"/>
                  </a:cubicBezTo>
                  <a:cubicBezTo>
                    <a:pt x="45" y="116"/>
                    <a:pt x="44" y="116"/>
                    <a:pt x="44" y="115"/>
                  </a:cubicBezTo>
                  <a:cubicBezTo>
                    <a:pt x="43" y="115"/>
                    <a:pt x="43" y="116"/>
                    <a:pt x="43" y="116"/>
                  </a:cubicBezTo>
                  <a:close/>
                  <a:moveTo>
                    <a:pt x="51" y="117"/>
                  </a:moveTo>
                  <a:cubicBezTo>
                    <a:pt x="51" y="116"/>
                    <a:pt x="51" y="116"/>
                    <a:pt x="50" y="116"/>
                  </a:cubicBezTo>
                  <a:cubicBezTo>
                    <a:pt x="50" y="116"/>
                    <a:pt x="50" y="117"/>
                    <a:pt x="51" y="117"/>
                  </a:cubicBezTo>
                  <a:close/>
                  <a:moveTo>
                    <a:pt x="58" y="116"/>
                  </a:moveTo>
                  <a:cubicBezTo>
                    <a:pt x="58" y="116"/>
                    <a:pt x="58" y="117"/>
                    <a:pt x="58" y="117"/>
                  </a:cubicBezTo>
                  <a:cubicBezTo>
                    <a:pt x="59" y="117"/>
                    <a:pt x="58" y="116"/>
                    <a:pt x="58" y="116"/>
                  </a:cubicBezTo>
                  <a:cubicBezTo>
                    <a:pt x="58" y="116"/>
                    <a:pt x="58" y="116"/>
                    <a:pt x="58" y="116"/>
                  </a:cubicBezTo>
                  <a:close/>
                  <a:moveTo>
                    <a:pt x="36" y="117"/>
                  </a:moveTo>
                  <a:cubicBezTo>
                    <a:pt x="36" y="117"/>
                    <a:pt x="36" y="117"/>
                    <a:pt x="35" y="117"/>
                  </a:cubicBezTo>
                  <a:cubicBezTo>
                    <a:pt x="35" y="117"/>
                    <a:pt x="36" y="117"/>
                    <a:pt x="36" y="117"/>
                  </a:cubicBezTo>
                  <a:cubicBezTo>
                    <a:pt x="37" y="118"/>
                    <a:pt x="37" y="117"/>
                    <a:pt x="37" y="116"/>
                  </a:cubicBezTo>
                  <a:cubicBezTo>
                    <a:pt x="36" y="116"/>
                    <a:pt x="36" y="117"/>
                    <a:pt x="36" y="117"/>
                  </a:cubicBezTo>
                  <a:close/>
                  <a:moveTo>
                    <a:pt x="39" y="117"/>
                  </a:moveTo>
                  <a:cubicBezTo>
                    <a:pt x="39" y="117"/>
                    <a:pt x="39" y="118"/>
                    <a:pt x="40" y="118"/>
                  </a:cubicBezTo>
                  <a:cubicBezTo>
                    <a:pt x="40" y="118"/>
                    <a:pt x="40" y="117"/>
                    <a:pt x="40" y="117"/>
                  </a:cubicBezTo>
                  <a:cubicBezTo>
                    <a:pt x="41" y="117"/>
                    <a:pt x="40" y="116"/>
                    <a:pt x="39" y="116"/>
                  </a:cubicBezTo>
                  <a:cubicBezTo>
                    <a:pt x="39" y="116"/>
                    <a:pt x="39" y="117"/>
                    <a:pt x="39" y="117"/>
                  </a:cubicBezTo>
                  <a:close/>
                  <a:moveTo>
                    <a:pt x="42" y="117"/>
                  </a:moveTo>
                  <a:cubicBezTo>
                    <a:pt x="42" y="118"/>
                    <a:pt x="43" y="118"/>
                    <a:pt x="43" y="119"/>
                  </a:cubicBezTo>
                  <a:cubicBezTo>
                    <a:pt x="44" y="118"/>
                    <a:pt x="43" y="117"/>
                    <a:pt x="43" y="116"/>
                  </a:cubicBezTo>
                  <a:cubicBezTo>
                    <a:pt x="43" y="116"/>
                    <a:pt x="42" y="117"/>
                    <a:pt x="42" y="117"/>
                  </a:cubicBezTo>
                  <a:close/>
                  <a:moveTo>
                    <a:pt x="32" y="118"/>
                  </a:moveTo>
                  <a:cubicBezTo>
                    <a:pt x="32" y="118"/>
                    <a:pt x="32" y="116"/>
                    <a:pt x="32" y="117"/>
                  </a:cubicBezTo>
                  <a:cubicBezTo>
                    <a:pt x="32" y="117"/>
                    <a:pt x="32" y="117"/>
                    <a:pt x="32" y="118"/>
                  </a:cubicBezTo>
                  <a:close/>
                  <a:moveTo>
                    <a:pt x="65" y="120"/>
                  </a:moveTo>
                  <a:cubicBezTo>
                    <a:pt x="65" y="119"/>
                    <a:pt x="65" y="118"/>
                    <a:pt x="65" y="117"/>
                  </a:cubicBezTo>
                  <a:cubicBezTo>
                    <a:pt x="64" y="118"/>
                    <a:pt x="64" y="119"/>
                    <a:pt x="65" y="120"/>
                  </a:cubicBezTo>
                  <a:close/>
                  <a:moveTo>
                    <a:pt x="47" y="119"/>
                  </a:moveTo>
                  <a:cubicBezTo>
                    <a:pt x="47" y="118"/>
                    <a:pt x="47" y="118"/>
                    <a:pt x="47" y="118"/>
                  </a:cubicBezTo>
                  <a:cubicBezTo>
                    <a:pt x="47" y="118"/>
                    <a:pt x="47" y="117"/>
                    <a:pt x="47" y="117"/>
                  </a:cubicBezTo>
                  <a:cubicBezTo>
                    <a:pt x="46" y="116"/>
                    <a:pt x="46" y="118"/>
                    <a:pt x="47" y="119"/>
                  </a:cubicBezTo>
                  <a:close/>
                  <a:moveTo>
                    <a:pt x="53" y="118"/>
                  </a:moveTo>
                  <a:cubicBezTo>
                    <a:pt x="53" y="118"/>
                    <a:pt x="53" y="118"/>
                    <a:pt x="53" y="119"/>
                  </a:cubicBezTo>
                  <a:cubicBezTo>
                    <a:pt x="53" y="118"/>
                    <a:pt x="53" y="117"/>
                    <a:pt x="53" y="117"/>
                  </a:cubicBezTo>
                  <a:cubicBezTo>
                    <a:pt x="53" y="117"/>
                    <a:pt x="53" y="118"/>
                    <a:pt x="53" y="118"/>
                  </a:cubicBezTo>
                  <a:close/>
                  <a:moveTo>
                    <a:pt x="7" y="130"/>
                  </a:moveTo>
                  <a:cubicBezTo>
                    <a:pt x="8" y="131"/>
                    <a:pt x="7" y="133"/>
                    <a:pt x="7" y="134"/>
                  </a:cubicBezTo>
                  <a:cubicBezTo>
                    <a:pt x="7" y="134"/>
                    <a:pt x="7" y="134"/>
                    <a:pt x="8" y="133"/>
                  </a:cubicBezTo>
                  <a:cubicBezTo>
                    <a:pt x="9" y="128"/>
                    <a:pt x="10" y="123"/>
                    <a:pt x="11" y="118"/>
                  </a:cubicBezTo>
                  <a:cubicBezTo>
                    <a:pt x="10" y="122"/>
                    <a:pt x="9" y="126"/>
                    <a:pt x="7" y="130"/>
                  </a:cubicBezTo>
                  <a:close/>
                  <a:moveTo>
                    <a:pt x="34" y="119"/>
                  </a:moveTo>
                  <a:cubicBezTo>
                    <a:pt x="34" y="120"/>
                    <a:pt x="34" y="120"/>
                    <a:pt x="34" y="120"/>
                  </a:cubicBezTo>
                  <a:cubicBezTo>
                    <a:pt x="35" y="120"/>
                    <a:pt x="36" y="119"/>
                    <a:pt x="35" y="118"/>
                  </a:cubicBezTo>
                  <a:cubicBezTo>
                    <a:pt x="34" y="118"/>
                    <a:pt x="35" y="119"/>
                    <a:pt x="34" y="119"/>
                  </a:cubicBezTo>
                  <a:close/>
                  <a:moveTo>
                    <a:pt x="65" y="120"/>
                  </a:moveTo>
                  <a:cubicBezTo>
                    <a:pt x="66" y="120"/>
                    <a:pt x="66" y="118"/>
                    <a:pt x="66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5" y="118"/>
                    <a:pt x="66" y="119"/>
                    <a:pt x="65" y="120"/>
                  </a:cubicBezTo>
                  <a:close/>
                  <a:moveTo>
                    <a:pt x="33" y="126"/>
                  </a:moveTo>
                  <a:cubicBezTo>
                    <a:pt x="33" y="123"/>
                    <a:pt x="33" y="121"/>
                    <a:pt x="32" y="118"/>
                  </a:cubicBezTo>
                  <a:cubicBezTo>
                    <a:pt x="32" y="121"/>
                    <a:pt x="32" y="123"/>
                    <a:pt x="33" y="126"/>
                  </a:cubicBezTo>
                  <a:close/>
                  <a:moveTo>
                    <a:pt x="62" y="122"/>
                  </a:moveTo>
                  <a:cubicBezTo>
                    <a:pt x="63" y="122"/>
                    <a:pt x="63" y="119"/>
                    <a:pt x="63" y="118"/>
                  </a:cubicBezTo>
                  <a:cubicBezTo>
                    <a:pt x="62" y="119"/>
                    <a:pt x="63" y="121"/>
                    <a:pt x="62" y="122"/>
                  </a:cubicBezTo>
                  <a:close/>
                  <a:moveTo>
                    <a:pt x="41" y="119"/>
                  </a:moveTo>
                  <a:cubicBezTo>
                    <a:pt x="41" y="120"/>
                    <a:pt x="41" y="120"/>
                    <a:pt x="41" y="121"/>
                  </a:cubicBezTo>
                  <a:cubicBezTo>
                    <a:pt x="41" y="121"/>
                    <a:pt x="42" y="121"/>
                    <a:pt x="42" y="121"/>
                  </a:cubicBezTo>
                  <a:cubicBezTo>
                    <a:pt x="42" y="120"/>
                    <a:pt x="41" y="120"/>
                    <a:pt x="41" y="120"/>
                  </a:cubicBezTo>
                  <a:cubicBezTo>
                    <a:pt x="42" y="120"/>
                    <a:pt x="41" y="119"/>
                    <a:pt x="41" y="119"/>
                  </a:cubicBezTo>
                  <a:cubicBezTo>
                    <a:pt x="42" y="119"/>
                    <a:pt x="42" y="120"/>
                    <a:pt x="42" y="120"/>
                  </a:cubicBezTo>
                  <a:cubicBezTo>
                    <a:pt x="43" y="119"/>
                    <a:pt x="42" y="118"/>
                    <a:pt x="42" y="118"/>
                  </a:cubicBezTo>
                  <a:cubicBezTo>
                    <a:pt x="41" y="118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lose/>
                  <a:moveTo>
                    <a:pt x="50" y="119"/>
                  </a:moveTo>
                  <a:cubicBezTo>
                    <a:pt x="51" y="119"/>
                    <a:pt x="50" y="118"/>
                    <a:pt x="50" y="118"/>
                  </a:cubicBezTo>
                  <a:cubicBezTo>
                    <a:pt x="50" y="118"/>
                    <a:pt x="50" y="118"/>
                    <a:pt x="50" y="119"/>
                  </a:cubicBezTo>
                  <a:close/>
                  <a:moveTo>
                    <a:pt x="38" y="120"/>
                  </a:moveTo>
                  <a:cubicBezTo>
                    <a:pt x="38" y="120"/>
                    <a:pt x="39" y="120"/>
                    <a:pt x="39" y="119"/>
                  </a:cubicBezTo>
                  <a:cubicBezTo>
                    <a:pt x="38" y="119"/>
                    <a:pt x="38" y="118"/>
                    <a:pt x="38" y="118"/>
                  </a:cubicBezTo>
                  <a:cubicBezTo>
                    <a:pt x="37" y="119"/>
                    <a:pt x="37" y="120"/>
                    <a:pt x="38" y="120"/>
                  </a:cubicBezTo>
                  <a:close/>
                  <a:moveTo>
                    <a:pt x="56" y="119"/>
                  </a:moveTo>
                  <a:cubicBezTo>
                    <a:pt x="56" y="118"/>
                    <a:pt x="56" y="118"/>
                    <a:pt x="56" y="118"/>
                  </a:cubicBezTo>
                  <a:cubicBezTo>
                    <a:pt x="56" y="118"/>
                    <a:pt x="56" y="119"/>
                    <a:pt x="56" y="119"/>
                  </a:cubicBezTo>
                  <a:close/>
                  <a:moveTo>
                    <a:pt x="60" y="120"/>
                  </a:moveTo>
                  <a:cubicBezTo>
                    <a:pt x="60" y="119"/>
                    <a:pt x="60" y="118"/>
                    <a:pt x="60" y="118"/>
                  </a:cubicBezTo>
                  <a:cubicBezTo>
                    <a:pt x="59" y="119"/>
                    <a:pt x="59" y="119"/>
                    <a:pt x="60" y="120"/>
                  </a:cubicBezTo>
                  <a:close/>
                  <a:moveTo>
                    <a:pt x="57" y="120"/>
                  </a:moveTo>
                  <a:cubicBezTo>
                    <a:pt x="58" y="121"/>
                    <a:pt x="58" y="122"/>
                    <a:pt x="59" y="122"/>
                  </a:cubicBezTo>
                  <a:cubicBezTo>
                    <a:pt x="59" y="121"/>
                    <a:pt x="59" y="120"/>
                    <a:pt x="58" y="119"/>
                  </a:cubicBezTo>
                  <a:cubicBezTo>
                    <a:pt x="58" y="119"/>
                    <a:pt x="57" y="120"/>
                    <a:pt x="57" y="120"/>
                  </a:cubicBezTo>
                  <a:close/>
                  <a:moveTo>
                    <a:pt x="44" y="120"/>
                  </a:moveTo>
                  <a:cubicBezTo>
                    <a:pt x="45" y="121"/>
                    <a:pt x="44" y="121"/>
                    <a:pt x="45" y="121"/>
                  </a:cubicBezTo>
                  <a:cubicBezTo>
                    <a:pt x="45" y="121"/>
                    <a:pt x="45" y="120"/>
                    <a:pt x="45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45" y="120"/>
                    <a:pt x="46" y="119"/>
                    <a:pt x="45" y="119"/>
                  </a:cubicBezTo>
                  <a:cubicBezTo>
                    <a:pt x="45" y="119"/>
                    <a:pt x="44" y="120"/>
                    <a:pt x="44" y="120"/>
                  </a:cubicBezTo>
                  <a:close/>
                  <a:moveTo>
                    <a:pt x="54" y="119"/>
                  </a:moveTo>
                  <a:cubicBezTo>
                    <a:pt x="54" y="120"/>
                    <a:pt x="54" y="121"/>
                    <a:pt x="55" y="121"/>
                  </a:cubicBezTo>
                  <a:cubicBezTo>
                    <a:pt x="55" y="120"/>
                    <a:pt x="55" y="120"/>
                    <a:pt x="55" y="119"/>
                  </a:cubicBezTo>
                  <a:cubicBezTo>
                    <a:pt x="55" y="119"/>
                    <a:pt x="54" y="119"/>
                    <a:pt x="54" y="119"/>
                  </a:cubicBezTo>
                  <a:close/>
                  <a:moveTo>
                    <a:pt x="33" y="136"/>
                  </a:moveTo>
                  <a:cubicBezTo>
                    <a:pt x="33" y="135"/>
                    <a:pt x="32" y="133"/>
                    <a:pt x="33" y="133"/>
                  </a:cubicBezTo>
                  <a:cubicBezTo>
                    <a:pt x="32" y="129"/>
                    <a:pt x="32" y="124"/>
                    <a:pt x="31" y="120"/>
                  </a:cubicBezTo>
                  <a:cubicBezTo>
                    <a:pt x="31" y="126"/>
                    <a:pt x="32" y="132"/>
                    <a:pt x="33" y="137"/>
                  </a:cubicBezTo>
                  <a:cubicBezTo>
                    <a:pt x="33" y="137"/>
                    <a:pt x="32" y="136"/>
                    <a:pt x="33" y="136"/>
                  </a:cubicBezTo>
                  <a:close/>
                  <a:moveTo>
                    <a:pt x="34" y="122"/>
                  </a:moveTo>
                  <a:cubicBezTo>
                    <a:pt x="34" y="122"/>
                    <a:pt x="34" y="124"/>
                    <a:pt x="34" y="124"/>
                  </a:cubicBezTo>
                  <a:cubicBezTo>
                    <a:pt x="35" y="124"/>
                    <a:pt x="36" y="122"/>
                    <a:pt x="37" y="121"/>
                  </a:cubicBezTo>
                  <a:cubicBezTo>
                    <a:pt x="37" y="121"/>
                    <a:pt x="37" y="120"/>
                    <a:pt x="36" y="120"/>
                  </a:cubicBezTo>
                  <a:cubicBezTo>
                    <a:pt x="36" y="121"/>
                    <a:pt x="35" y="122"/>
                    <a:pt x="34" y="122"/>
                  </a:cubicBezTo>
                  <a:close/>
                  <a:moveTo>
                    <a:pt x="51" y="121"/>
                  </a:moveTo>
                  <a:cubicBezTo>
                    <a:pt x="51" y="121"/>
                    <a:pt x="51" y="120"/>
                    <a:pt x="51" y="120"/>
                  </a:cubicBezTo>
                  <a:cubicBezTo>
                    <a:pt x="51" y="121"/>
                    <a:pt x="50" y="121"/>
                    <a:pt x="51" y="121"/>
                  </a:cubicBezTo>
                  <a:close/>
                  <a:moveTo>
                    <a:pt x="43" y="121"/>
                  </a:moveTo>
                  <a:cubicBezTo>
                    <a:pt x="43" y="121"/>
                    <a:pt x="43" y="121"/>
                    <a:pt x="43" y="120"/>
                  </a:cubicBezTo>
                  <a:cubicBezTo>
                    <a:pt x="43" y="121"/>
                    <a:pt x="43" y="121"/>
                    <a:pt x="43" y="121"/>
                  </a:cubicBezTo>
                  <a:close/>
                  <a:moveTo>
                    <a:pt x="47" y="122"/>
                  </a:moveTo>
                  <a:cubicBezTo>
                    <a:pt x="47" y="121"/>
                    <a:pt x="47" y="121"/>
                    <a:pt x="47" y="120"/>
                  </a:cubicBezTo>
                  <a:cubicBezTo>
                    <a:pt x="47" y="120"/>
                    <a:pt x="47" y="120"/>
                    <a:pt x="47" y="120"/>
                  </a:cubicBezTo>
                  <a:cubicBezTo>
                    <a:pt x="46" y="121"/>
                    <a:pt x="47" y="121"/>
                    <a:pt x="47" y="122"/>
                  </a:cubicBezTo>
                  <a:close/>
                  <a:moveTo>
                    <a:pt x="65" y="130"/>
                  </a:moveTo>
                  <a:cubicBezTo>
                    <a:pt x="65" y="132"/>
                    <a:pt x="65" y="136"/>
                    <a:pt x="65" y="139"/>
                  </a:cubicBezTo>
                  <a:cubicBezTo>
                    <a:pt x="65" y="139"/>
                    <a:pt x="64" y="139"/>
                    <a:pt x="64" y="140"/>
                  </a:cubicBezTo>
                  <a:cubicBezTo>
                    <a:pt x="66" y="142"/>
                    <a:pt x="64" y="146"/>
                    <a:pt x="65" y="150"/>
                  </a:cubicBezTo>
                  <a:cubicBezTo>
                    <a:pt x="65" y="141"/>
                    <a:pt x="65" y="130"/>
                    <a:pt x="66" y="121"/>
                  </a:cubicBezTo>
                  <a:cubicBezTo>
                    <a:pt x="66" y="121"/>
                    <a:pt x="66" y="121"/>
                    <a:pt x="66" y="121"/>
                  </a:cubicBezTo>
                  <a:cubicBezTo>
                    <a:pt x="65" y="123"/>
                    <a:pt x="65" y="127"/>
                    <a:pt x="65" y="130"/>
                  </a:cubicBezTo>
                  <a:close/>
                  <a:moveTo>
                    <a:pt x="39" y="121"/>
                  </a:moveTo>
                  <a:cubicBezTo>
                    <a:pt x="39" y="122"/>
                    <a:pt x="39" y="123"/>
                    <a:pt x="40" y="123"/>
                  </a:cubicBezTo>
                  <a:cubicBezTo>
                    <a:pt x="40" y="123"/>
                    <a:pt x="40" y="123"/>
                    <a:pt x="40" y="122"/>
                  </a:cubicBezTo>
                  <a:cubicBezTo>
                    <a:pt x="40" y="122"/>
                    <a:pt x="40" y="121"/>
                    <a:pt x="39" y="121"/>
                  </a:cubicBezTo>
                  <a:cubicBezTo>
                    <a:pt x="39" y="121"/>
                    <a:pt x="39" y="121"/>
                    <a:pt x="39" y="121"/>
                  </a:cubicBezTo>
                  <a:close/>
                  <a:moveTo>
                    <a:pt x="44" y="123"/>
                  </a:move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1"/>
                    <a:pt x="43" y="121"/>
                  </a:cubicBezTo>
                  <a:cubicBezTo>
                    <a:pt x="43" y="122"/>
                    <a:pt x="43" y="122"/>
                    <a:pt x="44" y="123"/>
                  </a:cubicBezTo>
                  <a:close/>
                  <a:moveTo>
                    <a:pt x="47" y="123"/>
                  </a:moveTo>
                  <a:cubicBezTo>
                    <a:pt x="47" y="123"/>
                    <a:pt x="47" y="122"/>
                    <a:pt x="46" y="121"/>
                  </a:cubicBezTo>
                  <a:cubicBezTo>
                    <a:pt x="46" y="122"/>
                    <a:pt x="47" y="123"/>
                    <a:pt x="47" y="123"/>
                  </a:cubicBezTo>
                  <a:close/>
                  <a:moveTo>
                    <a:pt x="50" y="124"/>
                  </a:moveTo>
                  <a:cubicBezTo>
                    <a:pt x="50" y="123"/>
                    <a:pt x="51" y="123"/>
                    <a:pt x="51" y="123"/>
                  </a:cubicBezTo>
                  <a:cubicBezTo>
                    <a:pt x="50" y="122"/>
                    <a:pt x="50" y="122"/>
                    <a:pt x="50" y="121"/>
                  </a:cubicBezTo>
                  <a:cubicBezTo>
                    <a:pt x="50" y="122"/>
                    <a:pt x="49" y="123"/>
                    <a:pt x="50" y="124"/>
                  </a:cubicBezTo>
                  <a:close/>
                  <a:moveTo>
                    <a:pt x="59" y="123"/>
                  </a:moveTo>
                  <a:cubicBezTo>
                    <a:pt x="60" y="123"/>
                    <a:pt x="60" y="122"/>
                    <a:pt x="60" y="122"/>
                  </a:cubicBezTo>
                  <a:cubicBezTo>
                    <a:pt x="60" y="123"/>
                    <a:pt x="60" y="123"/>
                    <a:pt x="59" y="123"/>
                  </a:cubicBezTo>
                  <a:close/>
                  <a:moveTo>
                    <a:pt x="52" y="124"/>
                  </a:moveTo>
                  <a:cubicBezTo>
                    <a:pt x="53" y="124"/>
                    <a:pt x="53" y="124"/>
                    <a:pt x="53" y="123"/>
                  </a:cubicBezTo>
                  <a:cubicBezTo>
                    <a:pt x="53" y="123"/>
                    <a:pt x="53" y="122"/>
                    <a:pt x="52" y="122"/>
                  </a:cubicBezTo>
                  <a:cubicBezTo>
                    <a:pt x="52" y="123"/>
                    <a:pt x="53" y="123"/>
                    <a:pt x="52" y="124"/>
                  </a:cubicBezTo>
                  <a:close/>
                  <a:moveTo>
                    <a:pt x="42" y="123"/>
                  </a:move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2"/>
                    <a:pt x="42" y="123"/>
                  </a:cubicBezTo>
                  <a:close/>
                  <a:moveTo>
                    <a:pt x="55" y="124"/>
                  </a:moveTo>
                  <a:cubicBezTo>
                    <a:pt x="55" y="124"/>
                    <a:pt x="55" y="123"/>
                    <a:pt x="55" y="123"/>
                  </a:cubicBezTo>
                  <a:cubicBezTo>
                    <a:pt x="54" y="123"/>
                    <a:pt x="55" y="124"/>
                    <a:pt x="55" y="124"/>
                  </a:cubicBezTo>
                  <a:close/>
                  <a:moveTo>
                    <a:pt x="48" y="124"/>
                  </a:moveTo>
                  <a:cubicBezTo>
                    <a:pt x="48" y="124"/>
                    <a:pt x="48" y="124"/>
                    <a:pt x="49" y="124"/>
                  </a:cubicBezTo>
                  <a:cubicBezTo>
                    <a:pt x="49" y="124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4"/>
                  </a:cubicBezTo>
                  <a:close/>
                  <a:moveTo>
                    <a:pt x="57" y="124"/>
                  </a:moveTo>
                  <a:cubicBezTo>
                    <a:pt x="57" y="124"/>
                    <a:pt x="57" y="123"/>
                    <a:pt x="57" y="123"/>
                  </a:cubicBezTo>
                  <a:cubicBezTo>
                    <a:pt x="57" y="123"/>
                    <a:pt x="57" y="123"/>
                    <a:pt x="57" y="123"/>
                  </a:cubicBezTo>
                  <a:cubicBezTo>
                    <a:pt x="57" y="123"/>
                    <a:pt x="57" y="124"/>
                    <a:pt x="57" y="124"/>
                  </a:cubicBezTo>
                  <a:close/>
                  <a:moveTo>
                    <a:pt x="37" y="124"/>
                  </a:moveTo>
                  <a:cubicBezTo>
                    <a:pt x="37" y="124"/>
                    <a:pt x="38" y="125"/>
                    <a:pt x="38" y="125"/>
                  </a:cubicBezTo>
                  <a:cubicBezTo>
                    <a:pt x="38" y="125"/>
                    <a:pt x="38" y="125"/>
                    <a:pt x="38" y="125"/>
                  </a:cubicBezTo>
                  <a:cubicBezTo>
                    <a:pt x="38" y="124"/>
                    <a:pt x="38" y="124"/>
                    <a:pt x="38" y="123"/>
                  </a:cubicBezTo>
                  <a:cubicBezTo>
                    <a:pt x="37" y="123"/>
                    <a:pt x="37" y="123"/>
                    <a:pt x="37" y="124"/>
                  </a:cubicBezTo>
                  <a:close/>
                  <a:moveTo>
                    <a:pt x="40" y="124"/>
                  </a:moveTo>
                  <a:cubicBezTo>
                    <a:pt x="41" y="124"/>
                    <a:pt x="41" y="124"/>
                    <a:pt x="41" y="123"/>
                  </a:cubicBezTo>
                  <a:cubicBezTo>
                    <a:pt x="41" y="124"/>
                    <a:pt x="40" y="124"/>
                    <a:pt x="40" y="124"/>
                  </a:cubicBezTo>
                  <a:close/>
                  <a:moveTo>
                    <a:pt x="45" y="124"/>
                  </a:moveTo>
                  <a:cubicBezTo>
                    <a:pt x="45" y="124"/>
                    <a:pt x="45" y="125"/>
                    <a:pt x="45" y="125"/>
                  </a:cubicBezTo>
                  <a:cubicBezTo>
                    <a:pt x="46" y="124"/>
                    <a:pt x="45" y="123"/>
                    <a:pt x="45" y="124"/>
                  </a:cubicBezTo>
                  <a:close/>
                  <a:moveTo>
                    <a:pt x="59" y="124"/>
                  </a:moveTo>
                  <a:cubicBezTo>
                    <a:pt x="60" y="124"/>
                    <a:pt x="60" y="125"/>
                    <a:pt x="60" y="125"/>
                  </a:cubicBezTo>
                  <a:cubicBezTo>
                    <a:pt x="60" y="125"/>
                    <a:pt x="60" y="124"/>
                    <a:pt x="60" y="124"/>
                  </a:cubicBezTo>
                  <a:cubicBezTo>
                    <a:pt x="60" y="124"/>
                    <a:pt x="59" y="124"/>
                    <a:pt x="59" y="124"/>
                  </a:cubicBezTo>
                  <a:close/>
                  <a:moveTo>
                    <a:pt x="41" y="126"/>
                  </a:moveTo>
                  <a:cubicBezTo>
                    <a:pt x="41" y="126"/>
                    <a:pt x="42" y="125"/>
                    <a:pt x="42" y="125"/>
                  </a:cubicBezTo>
                  <a:cubicBezTo>
                    <a:pt x="42" y="125"/>
                    <a:pt x="42" y="124"/>
                    <a:pt x="41" y="124"/>
                  </a:cubicBezTo>
                  <a:cubicBezTo>
                    <a:pt x="40" y="125"/>
                    <a:pt x="41" y="125"/>
                    <a:pt x="41" y="126"/>
                  </a:cubicBezTo>
                  <a:close/>
                  <a:moveTo>
                    <a:pt x="48" y="125"/>
                  </a:moveTo>
                  <a:cubicBezTo>
                    <a:pt x="48" y="125"/>
                    <a:pt x="48" y="126"/>
                    <a:pt x="49" y="125"/>
                  </a:cubicBezTo>
                  <a:cubicBezTo>
                    <a:pt x="48" y="125"/>
                    <a:pt x="49" y="124"/>
                    <a:pt x="48" y="124"/>
                  </a:cubicBezTo>
                  <a:cubicBezTo>
                    <a:pt x="48" y="124"/>
                    <a:pt x="48" y="125"/>
                    <a:pt x="48" y="125"/>
                  </a:cubicBezTo>
                  <a:close/>
                  <a:moveTo>
                    <a:pt x="54" y="126"/>
                  </a:moveTo>
                  <a:cubicBezTo>
                    <a:pt x="54" y="125"/>
                    <a:pt x="54" y="125"/>
                    <a:pt x="54" y="124"/>
                  </a:cubicBezTo>
                  <a:cubicBezTo>
                    <a:pt x="53" y="124"/>
                    <a:pt x="53" y="125"/>
                    <a:pt x="54" y="126"/>
                  </a:cubicBezTo>
                  <a:close/>
                  <a:moveTo>
                    <a:pt x="57" y="125"/>
                  </a:moveTo>
                  <a:cubicBezTo>
                    <a:pt x="58" y="125"/>
                    <a:pt x="58" y="125"/>
                    <a:pt x="58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8" y="125"/>
                    <a:pt x="57" y="125"/>
                    <a:pt x="57" y="125"/>
                  </a:cubicBezTo>
                  <a:close/>
                  <a:moveTo>
                    <a:pt x="52" y="125"/>
                  </a:moveTo>
                  <a:cubicBezTo>
                    <a:pt x="52" y="125"/>
                    <a:pt x="52" y="124"/>
                    <a:pt x="51" y="124"/>
                  </a:cubicBezTo>
                  <a:cubicBezTo>
                    <a:pt x="51" y="124"/>
                    <a:pt x="51" y="125"/>
                    <a:pt x="52" y="125"/>
                  </a:cubicBezTo>
                  <a:close/>
                  <a:moveTo>
                    <a:pt x="37" y="126"/>
                  </a:moveTo>
                  <a:cubicBezTo>
                    <a:pt x="38" y="126"/>
                    <a:pt x="37" y="125"/>
                    <a:pt x="36" y="125"/>
                  </a:cubicBezTo>
                  <a:cubicBezTo>
                    <a:pt x="37" y="125"/>
                    <a:pt x="37" y="126"/>
                    <a:pt x="37" y="126"/>
                  </a:cubicBezTo>
                  <a:close/>
                  <a:moveTo>
                    <a:pt x="61" y="126"/>
                  </a:moveTo>
                  <a:cubicBezTo>
                    <a:pt x="61" y="126"/>
                    <a:pt x="62" y="125"/>
                    <a:pt x="61" y="125"/>
                  </a:cubicBezTo>
                  <a:cubicBezTo>
                    <a:pt x="61" y="125"/>
                    <a:pt x="61" y="126"/>
                    <a:pt x="61" y="126"/>
                  </a:cubicBezTo>
                  <a:close/>
                  <a:moveTo>
                    <a:pt x="35" y="127"/>
                  </a:moveTo>
                  <a:cubicBezTo>
                    <a:pt x="35" y="127"/>
                    <a:pt x="35" y="128"/>
                    <a:pt x="36" y="128"/>
                  </a:cubicBezTo>
                  <a:cubicBezTo>
                    <a:pt x="36" y="128"/>
                    <a:pt x="36" y="127"/>
                    <a:pt x="36" y="127"/>
                  </a:cubicBezTo>
                  <a:cubicBezTo>
                    <a:pt x="36" y="127"/>
                    <a:pt x="36" y="126"/>
                    <a:pt x="36" y="125"/>
                  </a:cubicBezTo>
                  <a:cubicBezTo>
                    <a:pt x="35" y="126"/>
                    <a:pt x="35" y="126"/>
                    <a:pt x="35" y="127"/>
                  </a:cubicBezTo>
                  <a:close/>
                  <a:moveTo>
                    <a:pt x="38" y="126"/>
                  </a:moveTo>
                  <a:cubicBezTo>
                    <a:pt x="39" y="126"/>
                    <a:pt x="39" y="126"/>
                    <a:pt x="39" y="126"/>
                  </a:cubicBezTo>
                  <a:cubicBezTo>
                    <a:pt x="39" y="126"/>
                    <a:pt x="39" y="126"/>
                    <a:pt x="38" y="126"/>
                  </a:cubicBezTo>
                  <a:close/>
                  <a:moveTo>
                    <a:pt x="41" y="127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26"/>
                    <a:pt x="40" y="127"/>
                    <a:pt x="41" y="127"/>
                  </a:cubicBezTo>
                  <a:close/>
                  <a:moveTo>
                    <a:pt x="47" y="127"/>
                  </a:moveTo>
                  <a:cubicBezTo>
                    <a:pt x="47" y="127"/>
                    <a:pt x="47" y="126"/>
                    <a:pt x="46" y="126"/>
                  </a:cubicBezTo>
                  <a:cubicBezTo>
                    <a:pt x="46" y="126"/>
                    <a:pt x="46" y="127"/>
                    <a:pt x="47" y="127"/>
                  </a:cubicBezTo>
                  <a:close/>
                  <a:moveTo>
                    <a:pt x="54" y="127"/>
                  </a:moveTo>
                  <a:cubicBezTo>
                    <a:pt x="55" y="127"/>
                    <a:pt x="55" y="126"/>
                    <a:pt x="54" y="126"/>
                  </a:cubicBezTo>
                  <a:cubicBezTo>
                    <a:pt x="54" y="126"/>
                    <a:pt x="54" y="126"/>
                    <a:pt x="54" y="127"/>
                  </a:cubicBezTo>
                  <a:close/>
                  <a:moveTo>
                    <a:pt x="50" y="127"/>
                  </a:moveTo>
                  <a:cubicBezTo>
                    <a:pt x="51" y="127"/>
                    <a:pt x="51" y="126"/>
                    <a:pt x="50" y="126"/>
                  </a:cubicBezTo>
                  <a:cubicBezTo>
                    <a:pt x="50" y="126"/>
                    <a:pt x="50" y="127"/>
                    <a:pt x="50" y="127"/>
                  </a:cubicBezTo>
                  <a:close/>
                  <a:moveTo>
                    <a:pt x="59" y="126"/>
                  </a:moveTo>
                  <a:cubicBezTo>
                    <a:pt x="58" y="126"/>
                    <a:pt x="59" y="126"/>
                    <a:pt x="59" y="126"/>
                  </a:cubicBezTo>
                  <a:cubicBezTo>
                    <a:pt x="58" y="126"/>
                    <a:pt x="58" y="127"/>
                    <a:pt x="59" y="126"/>
                  </a:cubicBezTo>
                  <a:close/>
                  <a:moveTo>
                    <a:pt x="53" y="129"/>
                  </a:moveTo>
                  <a:cubicBezTo>
                    <a:pt x="54" y="128"/>
                    <a:pt x="53" y="127"/>
                    <a:pt x="53" y="126"/>
                  </a:cubicBezTo>
                  <a:cubicBezTo>
                    <a:pt x="52" y="127"/>
                    <a:pt x="53" y="128"/>
                    <a:pt x="53" y="129"/>
                  </a:cubicBezTo>
                  <a:close/>
                  <a:moveTo>
                    <a:pt x="40" y="128"/>
                  </a:moveTo>
                  <a:cubicBezTo>
                    <a:pt x="40" y="127"/>
                    <a:pt x="40" y="127"/>
                    <a:pt x="39" y="126"/>
                  </a:cubicBezTo>
                  <a:cubicBezTo>
                    <a:pt x="39" y="127"/>
                    <a:pt x="39" y="128"/>
                    <a:pt x="40" y="128"/>
                  </a:cubicBezTo>
                  <a:close/>
                  <a:moveTo>
                    <a:pt x="49" y="127"/>
                  </a:moveTo>
                  <a:cubicBezTo>
                    <a:pt x="50" y="127"/>
                    <a:pt x="49" y="128"/>
                    <a:pt x="50" y="128"/>
                  </a:cubicBezTo>
                  <a:cubicBezTo>
                    <a:pt x="50" y="127"/>
                    <a:pt x="50" y="128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50" y="127"/>
                    <a:pt x="50" y="127"/>
                    <a:pt x="50" y="127"/>
                  </a:cubicBezTo>
                  <a:cubicBezTo>
                    <a:pt x="49" y="127"/>
                    <a:pt x="49" y="127"/>
                    <a:pt x="49" y="127"/>
                  </a:cubicBezTo>
                  <a:close/>
                  <a:moveTo>
                    <a:pt x="42" y="127"/>
                  </a:moveTo>
                  <a:cubicBezTo>
                    <a:pt x="42" y="127"/>
                    <a:pt x="42" y="128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43" y="127"/>
                    <a:pt x="43" y="127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lose/>
                  <a:moveTo>
                    <a:pt x="60" y="128"/>
                  </a:moveTo>
                  <a:cubicBezTo>
                    <a:pt x="60" y="128"/>
                    <a:pt x="60" y="127"/>
                    <a:pt x="60" y="127"/>
                  </a:cubicBezTo>
                  <a:cubicBezTo>
                    <a:pt x="60" y="127"/>
                    <a:pt x="59" y="128"/>
                    <a:pt x="60" y="128"/>
                  </a:cubicBezTo>
                  <a:close/>
                  <a:moveTo>
                    <a:pt x="57" y="128"/>
                  </a:moveTo>
                  <a:cubicBezTo>
                    <a:pt x="57" y="128"/>
                    <a:pt x="57" y="128"/>
                    <a:pt x="57" y="128"/>
                  </a:cubicBezTo>
                  <a:cubicBezTo>
                    <a:pt x="58" y="127"/>
                    <a:pt x="58" y="127"/>
                    <a:pt x="57" y="127"/>
                  </a:cubicBezTo>
                  <a:cubicBezTo>
                    <a:pt x="57" y="127"/>
                    <a:pt x="57" y="127"/>
                    <a:pt x="57" y="128"/>
                  </a:cubicBezTo>
                  <a:close/>
                  <a:moveTo>
                    <a:pt x="62" y="131"/>
                  </a:moveTo>
                  <a:cubicBezTo>
                    <a:pt x="62" y="130"/>
                    <a:pt x="63" y="128"/>
                    <a:pt x="62" y="127"/>
                  </a:cubicBezTo>
                  <a:cubicBezTo>
                    <a:pt x="62" y="129"/>
                    <a:pt x="62" y="130"/>
                    <a:pt x="62" y="131"/>
                  </a:cubicBezTo>
                  <a:close/>
                  <a:moveTo>
                    <a:pt x="33" y="129"/>
                  </a:moveTo>
                  <a:cubicBezTo>
                    <a:pt x="33" y="130"/>
                    <a:pt x="33" y="130"/>
                    <a:pt x="33" y="130"/>
                  </a:cubicBezTo>
                  <a:cubicBezTo>
                    <a:pt x="33" y="131"/>
                    <a:pt x="33" y="131"/>
                    <a:pt x="33" y="130"/>
                  </a:cubicBezTo>
                  <a:cubicBezTo>
                    <a:pt x="33" y="129"/>
                    <a:pt x="33" y="129"/>
                    <a:pt x="33" y="128"/>
                  </a:cubicBezTo>
                  <a:cubicBezTo>
                    <a:pt x="33" y="128"/>
                    <a:pt x="33" y="127"/>
                    <a:pt x="33" y="128"/>
                  </a:cubicBezTo>
                  <a:cubicBezTo>
                    <a:pt x="33" y="128"/>
                    <a:pt x="33" y="129"/>
                    <a:pt x="33" y="129"/>
                  </a:cubicBezTo>
                  <a:close/>
                  <a:moveTo>
                    <a:pt x="55" y="128"/>
                  </a:moveTo>
                  <a:cubicBezTo>
                    <a:pt x="55" y="128"/>
                    <a:pt x="56" y="128"/>
                    <a:pt x="55" y="127"/>
                  </a:cubicBezTo>
                  <a:cubicBezTo>
                    <a:pt x="55" y="128"/>
                    <a:pt x="55" y="128"/>
                    <a:pt x="55" y="128"/>
                  </a:cubicBezTo>
                  <a:close/>
                  <a:moveTo>
                    <a:pt x="38" y="130"/>
                  </a:moveTo>
                  <a:cubicBezTo>
                    <a:pt x="39" y="129"/>
                    <a:pt x="39" y="128"/>
                    <a:pt x="38" y="128"/>
                  </a:cubicBezTo>
                  <a:cubicBezTo>
                    <a:pt x="38" y="128"/>
                    <a:pt x="38" y="129"/>
                    <a:pt x="38" y="130"/>
                  </a:cubicBezTo>
                  <a:close/>
                  <a:moveTo>
                    <a:pt x="45" y="129"/>
                  </a:moveTo>
                  <a:cubicBezTo>
                    <a:pt x="45" y="129"/>
                    <a:pt x="45" y="128"/>
                    <a:pt x="45" y="128"/>
                  </a:cubicBezTo>
                  <a:cubicBezTo>
                    <a:pt x="45" y="128"/>
                    <a:pt x="45" y="128"/>
                    <a:pt x="45" y="128"/>
                  </a:cubicBezTo>
                  <a:cubicBezTo>
                    <a:pt x="45" y="128"/>
                    <a:pt x="45" y="129"/>
                    <a:pt x="45" y="129"/>
                  </a:cubicBezTo>
                  <a:close/>
                  <a:moveTo>
                    <a:pt x="42" y="129"/>
                  </a:moveTo>
                  <a:cubicBezTo>
                    <a:pt x="42" y="129"/>
                    <a:pt x="42" y="129"/>
                    <a:pt x="41" y="128"/>
                  </a:cubicBezTo>
                  <a:cubicBezTo>
                    <a:pt x="41" y="129"/>
                    <a:pt x="42" y="129"/>
                    <a:pt x="42" y="129"/>
                  </a:cubicBezTo>
                  <a:close/>
                  <a:moveTo>
                    <a:pt x="47" y="129"/>
                  </a:moveTo>
                  <a:cubicBezTo>
                    <a:pt x="48" y="129"/>
                    <a:pt x="47" y="129"/>
                    <a:pt x="48" y="130"/>
                  </a:cubicBezTo>
                  <a:cubicBezTo>
                    <a:pt x="48" y="130"/>
                    <a:pt x="48" y="130"/>
                    <a:pt x="48" y="130"/>
                  </a:cubicBezTo>
                  <a:cubicBezTo>
                    <a:pt x="49" y="130"/>
                    <a:pt x="49" y="129"/>
                    <a:pt x="48" y="128"/>
                  </a:cubicBezTo>
                  <a:cubicBezTo>
                    <a:pt x="48" y="129"/>
                    <a:pt x="48" y="128"/>
                    <a:pt x="47" y="129"/>
                  </a:cubicBezTo>
                  <a:close/>
                  <a:moveTo>
                    <a:pt x="50" y="129"/>
                  </a:moveTo>
                  <a:cubicBezTo>
                    <a:pt x="50" y="129"/>
                    <a:pt x="50" y="129"/>
                    <a:pt x="50" y="130"/>
                  </a:cubicBezTo>
                  <a:cubicBezTo>
                    <a:pt x="50" y="130"/>
                    <a:pt x="51" y="130"/>
                    <a:pt x="51" y="129"/>
                  </a:cubicBezTo>
                  <a:cubicBezTo>
                    <a:pt x="50" y="129"/>
                    <a:pt x="51" y="129"/>
                    <a:pt x="51" y="129"/>
                  </a:cubicBezTo>
                  <a:cubicBezTo>
                    <a:pt x="51" y="129"/>
                    <a:pt x="51" y="128"/>
                    <a:pt x="50" y="128"/>
                  </a:cubicBezTo>
                  <a:cubicBezTo>
                    <a:pt x="50" y="129"/>
                    <a:pt x="50" y="129"/>
                    <a:pt x="50" y="129"/>
                  </a:cubicBezTo>
                  <a:close/>
                  <a:moveTo>
                    <a:pt x="52" y="129"/>
                  </a:moveTo>
                  <a:cubicBezTo>
                    <a:pt x="52" y="129"/>
                    <a:pt x="52" y="128"/>
                    <a:pt x="52" y="128"/>
                  </a:cubicBezTo>
                  <a:cubicBezTo>
                    <a:pt x="51" y="128"/>
                    <a:pt x="51" y="129"/>
                    <a:pt x="52" y="129"/>
                  </a:cubicBezTo>
                  <a:close/>
                  <a:moveTo>
                    <a:pt x="41" y="128"/>
                  </a:moveTo>
                  <a:cubicBezTo>
                    <a:pt x="41" y="128"/>
                    <a:pt x="40" y="128"/>
                    <a:pt x="40" y="128"/>
                  </a:cubicBezTo>
                  <a:cubicBezTo>
                    <a:pt x="40" y="129"/>
                    <a:pt x="41" y="129"/>
                    <a:pt x="41" y="128"/>
                  </a:cubicBezTo>
                  <a:close/>
                  <a:moveTo>
                    <a:pt x="58" y="129"/>
                  </a:moveTo>
                  <a:cubicBezTo>
                    <a:pt x="58" y="129"/>
                    <a:pt x="58" y="129"/>
                    <a:pt x="58" y="129"/>
                  </a:cubicBezTo>
                  <a:cubicBezTo>
                    <a:pt x="58" y="129"/>
                    <a:pt x="58" y="128"/>
                    <a:pt x="58" y="128"/>
                  </a:cubicBezTo>
                  <a:cubicBezTo>
                    <a:pt x="58" y="129"/>
                    <a:pt x="58" y="129"/>
                    <a:pt x="58" y="129"/>
                  </a:cubicBezTo>
                  <a:close/>
                  <a:moveTo>
                    <a:pt x="45" y="131"/>
                  </a:moveTo>
                  <a:cubicBezTo>
                    <a:pt x="45" y="130"/>
                    <a:pt x="44" y="129"/>
                    <a:pt x="44" y="129"/>
                  </a:cubicBezTo>
                  <a:cubicBezTo>
                    <a:pt x="43" y="130"/>
                    <a:pt x="44" y="131"/>
                    <a:pt x="45" y="131"/>
                  </a:cubicBezTo>
                  <a:close/>
                  <a:moveTo>
                    <a:pt x="37" y="131"/>
                  </a:moveTo>
                  <a:cubicBezTo>
                    <a:pt x="38" y="131"/>
                    <a:pt x="38" y="129"/>
                    <a:pt x="37" y="129"/>
                  </a:cubicBezTo>
                  <a:cubicBezTo>
                    <a:pt x="36" y="130"/>
                    <a:pt x="37" y="130"/>
                    <a:pt x="37" y="131"/>
                  </a:cubicBezTo>
                  <a:close/>
                  <a:moveTo>
                    <a:pt x="41" y="130"/>
                  </a:moveTo>
                  <a:cubicBezTo>
                    <a:pt x="41" y="130"/>
                    <a:pt x="41" y="129"/>
                    <a:pt x="41" y="129"/>
                  </a:cubicBezTo>
                  <a:cubicBezTo>
                    <a:pt x="41" y="130"/>
                    <a:pt x="41" y="130"/>
                    <a:pt x="41" y="130"/>
                  </a:cubicBezTo>
                  <a:close/>
                  <a:moveTo>
                    <a:pt x="39" y="131"/>
                  </a:moveTo>
                  <a:cubicBezTo>
                    <a:pt x="39" y="130"/>
                    <a:pt x="40" y="130"/>
                    <a:pt x="40" y="129"/>
                  </a:cubicBezTo>
                  <a:cubicBezTo>
                    <a:pt x="39" y="130"/>
                    <a:pt x="38" y="131"/>
                    <a:pt x="39" y="131"/>
                  </a:cubicBezTo>
                  <a:close/>
                  <a:moveTo>
                    <a:pt x="55" y="131"/>
                  </a:moveTo>
                  <a:cubicBezTo>
                    <a:pt x="55" y="131"/>
                    <a:pt x="55" y="131"/>
                    <a:pt x="55" y="130"/>
                  </a:cubicBezTo>
                  <a:cubicBezTo>
                    <a:pt x="55" y="130"/>
                    <a:pt x="55" y="130"/>
                    <a:pt x="55" y="130"/>
                  </a:cubicBezTo>
                  <a:cubicBezTo>
                    <a:pt x="54" y="130"/>
                    <a:pt x="54" y="131"/>
                    <a:pt x="55" y="131"/>
                  </a:cubicBezTo>
                  <a:close/>
                  <a:moveTo>
                    <a:pt x="56" y="131"/>
                  </a:moveTo>
                  <a:cubicBezTo>
                    <a:pt x="56" y="131"/>
                    <a:pt x="56" y="131"/>
                    <a:pt x="57" y="131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7" y="130"/>
                    <a:pt x="57" y="130"/>
                  </a:cubicBezTo>
                  <a:cubicBezTo>
                    <a:pt x="57" y="130"/>
                    <a:pt x="56" y="130"/>
                    <a:pt x="56" y="131"/>
                  </a:cubicBezTo>
                  <a:close/>
                  <a:moveTo>
                    <a:pt x="50" y="133"/>
                  </a:moveTo>
                  <a:cubicBezTo>
                    <a:pt x="51" y="132"/>
                    <a:pt x="50" y="130"/>
                    <a:pt x="49" y="130"/>
                  </a:cubicBezTo>
                  <a:cubicBezTo>
                    <a:pt x="49" y="131"/>
                    <a:pt x="49" y="131"/>
                    <a:pt x="49" y="132"/>
                  </a:cubicBezTo>
                  <a:cubicBezTo>
                    <a:pt x="49" y="132"/>
                    <a:pt x="49" y="131"/>
                    <a:pt x="49" y="132"/>
                  </a:cubicBezTo>
                  <a:cubicBezTo>
                    <a:pt x="49" y="132"/>
                    <a:pt x="49" y="132"/>
                    <a:pt x="50" y="133"/>
                  </a:cubicBezTo>
                  <a:close/>
                  <a:moveTo>
                    <a:pt x="40" y="133"/>
                  </a:moveTo>
                  <a:cubicBezTo>
                    <a:pt x="40" y="132"/>
                    <a:pt x="40" y="132"/>
                    <a:pt x="41" y="131"/>
                  </a:cubicBezTo>
                  <a:cubicBezTo>
                    <a:pt x="40" y="131"/>
                    <a:pt x="40" y="130"/>
                    <a:pt x="40" y="130"/>
                  </a:cubicBezTo>
                  <a:cubicBezTo>
                    <a:pt x="39" y="131"/>
                    <a:pt x="39" y="132"/>
                    <a:pt x="40" y="133"/>
                  </a:cubicBezTo>
                  <a:close/>
                  <a:moveTo>
                    <a:pt x="43" y="132"/>
                  </a:moveTo>
                  <a:cubicBezTo>
                    <a:pt x="44" y="132"/>
                    <a:pt x="43" y="131"/>
                    <a:pt x="43" y="131"/>
                  </a:cubicBezTo>
                  <a:cubicBezTo>
                    <a:pt x="43" y="131"/>
                    <a:pt x="43" y="132"/>
                    <a:pt x="43" y="132"/>
                  </a:cubicBezTo>
                  <a:close/>
                  <a:moveTo>
                    <a:pt x="60" y="131"/>
                  </a:moveTo>
                  <a:cubicBezTo>
                    <a:pt x="60" y="131"/>
                    <a:pt x="60" y="131"/>
                    <a:pt x="59" y="131"/>
                  </a:cubicBezTo>
                  <a:cubicBezTo>
                    <a:pt x="59" y="131"/>
                    <a:pt x="60" y="131"/>
                    <a:pt x="60" y="131"/>
                  </a:cubicBezTo>
                  <a:close/>
                  <a:moveTo>
                    <a:pt x="36" y="133"/>
                  </a:moveTo>
                  <a:cubicBezTo>
                    <a:pt x="37" y="133"/>
                    <a:pt x="36" y="131"/>
                    <a:pt x="36" y="131"/>
                  </a:cubicBezTo>
                  <a:cubicBezTo>
                    <a:pt x="35" y="132"/>
                    <a:pt x="35" y="132"/>
                    <a:pt x="36" y="133"/>
                  </a:cubicBezTo>
                  <a:close/>
                  <a:moveTo>
                    <a:pt x="38" y="132"/>
                  </a:move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39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lose/>
                  <a:moveTo>
                    <a:pt x="55" y="132"/>
                  </a:moveTo>
                  <a:cubicBezTo>
                    <a:pt x="55" y="132"/>
                    <a:pt x="56" y="132"/>
                    <a:pt x="55" y="132"/>
                  </a:cubicBezTo>
                  <a:cubicBezTo>
                    <a:pt x="55" y="132"/>
                    <a:pt x="55" y="131"/>
                    <a:pt x="55" y="131"/>
                  </a:cubicBezTo>
                  <a:cubicBezTo>
                    <a:pt x="55" y="132"/>
                    <a:pt x="55" y="132"/>
                    <a:pt x="55" y="132"/>
                  </a:cubicBezTo>
                  <a:close/>
                  <a:moveTo>
                    <a:pt x="59" y="134"/>
                  </a:moveTo>
                  <a:cubicBezTo>
                    <a:pt x="58" y="134"/>
                    <a:pt x="59" y="132"/>
                    <a:pt x="58" y="131"/>
                  </a:cubicBezTo>
                  <a:cubicBezTo>
                    <a:pt x="58" y="133"/>
                    <a:pt x="58" y="134"/>
                    <a:pt x="59" y="134"/>
                  </a:cubicBezTo>
                  <a:close/>
                  <a:moveTo>
                    <a:pt x="48" y="133"/>
                  </a:moveTo>
                  <a:cubicBezTo>
                    <a:pt x="48" y="133"/>
                    <a:pt x="48" y="132"/>
                    <a:pt x="48" y="132"/>
                  </a:cubicBezTo>
                  <a:cubicBezTo>
                    <a:pt x="47" y="132"/>
                    <a:pt x="48" y="133"/>
                    <a:pt x="48" y="133"/>
                  </a:cubicBezTo>
                  <a:close/>
                  <a:moveTo>
                    <a:pt x="53" y="133"/>
                  </a:moveTo>
                  <a:cubicBezTo>
                    <a:pt x="53" y="133"/>
                    <a:pt x="53" y="132"/>
                    <a:pt x="53" y="132"/>
                  </a:cubicBezTo>
                  <a:cubicBezTo>
                    <a:pt x="53" y="132"/>
                    <a:pt x="53" y="133"/>
                    <a:pt x="53" y="133"/>
                  </a:cubicBezTo>
                  <a:close/>
                  <a:moveTo>
                    <a:pt x="39" y="134"/>
                  </a:moveTo>
                  <a:cubicBezTo>
                    <a:pt x="39" y="133"/>
                    <a:pt x="39" y="133"/>
                    <a:pt x="38" y="132"/>
                  </a:cubicBezTo>
                  <a:cubicBezTo>
                    <a:pt x="38" y="133"/>
                    <a:pt x="38" y="133"/>
                    <a:pt x="39" y="134"/>
                  </a:cubicBezTo>
                  <a:close/>
                  <a:moveTo>
                    <a:pt x="62" y="133"/>
                  </a:moveTo>
                  <a:cubicBezTo>
                    <a:pt x="62" y="133"/>
                    <a:pt x="63" y="133"/>
                    <a:pt x="62" y="132"/>
                  </a:cubicBezTo>
                  <a:cubicBezTo>
                    <a:pt x="62" y="133"/>
                    <a:pt x="62" y="133"/>
                    <a:pt x="62" y="133"/>
                  </a:cubicBezTo>
                  <a:close/>
                  <a:moveTo>
                    <a:pt x="40" y="134"/>
                  </a:moveTo>
                  <a:cubicBezTo>
                    <a:pt x="40" y="134"/>
                    <a:pt x="40" y="135"/>
                    <a:pt x="41" y="135"/>
                  </a:cubicBezTo>
                  <a:cubicBezTo>
                    <a:pt x="41" y="135"/>
                    <a:pt x="42" y="134"/>
                    <a:pt x="42" y="134"/>
                  </a:cubicBezTo>
                  <a:cubicBezTo>
                    <a:pt x="42" y="132"/>
                    <a:pt x="40" y="133"/>
                    <a:pt x="40" y="134"/>
                  </a:cubicBezTo>
                  <a:close/>
                  <a:moveTo>
                    <a:pt x="36" y="134"/>
                  </a:moveTo>
                  <a:cubicBezTo>
                    <a:pt x="37" y="134"/>
                    <a:pt x="37" y="133"/>
                    <a:pt x="37" y="133"/>
                  </a:cubicBezTo>
                  <a:cubicBezTo>
                    <a:pt x="37" y="133"/>
                    <a:pt x="37" y="133"/>
                    <a:pt x="36" y="134"/>
                  </a:cubicBezTo>
                  <a:close/>
                  <a:moveTo>
                    <a:pt x="57" y="136"/>
                  </a:moveTo>
                  <a:cubicBezTo>
                    <a:pt x="57" y="135"/>
                    <a:pt x="57" y="135"/>
                    <a:pt x="58" y="135"/>
                  </a:cubicBezTo>
                  <a:cubicBezTo>
                    <a:pt x="57" y="134"/>
                    <a:pt x="57" y="134"/>
                    <a:pt x="56" y="133"/>
                  </a:cubicBezTo>
                  <a:cubicBezTo>
                    <a:pt x="56" y="134"/>
                    <a:pt x="56" y="135"/>
                    <a:pt x="57" y="136"/>
                  </a:cubicBezTo>
                  <a:close/>
                  <a:moveTo>
                    <a:pt x="45" y="134"/>
                  </a:moveTo>
                  <a:cubicBezTo>
                    <a:pt x="45" y="134"/>
                    <a:pt x="45" y="133"/>
                    <a:pt x="45" y="133"/>
                  </a:cubicBezTo>
                  <a:cubicBezTo>
                    <a:pt x="44" y="133"/>
                    <a:pt x="44" y="134"/>
                    <a:pt x="45" y="134"/>
                  </a:cubicBezTo>
                  <a:close/>
                  <a:moveTo>
                    <a:pt x="51" y="135"/>
                  </a:moveTo>
                  <a:cubicBezTo>
                    <a:pt x="51" y="135"/>
                    <a:pt x="52" y="134"/>
                    <a:pt x="52" y="134"/>
                  </a:cubicBezTo>
                  <a:cubicBezTo>
                    <a:pt x="52" y="134"/>
                    <a:pt x="52" y="133"/>
                    <a:pt x="51" y="133"/>
                  </a:cubicBezTo>
                  <a:cubicBezTo>
                    <a:pt x="51" y="134"/>
                    <a:pt x="51" y="135"/>
                    <a:pt x="51" y="135"/>
                  </a:cubicBezTo>
                  <a:close/>
                  <a:moveTo>
                    <a:pt x="48" y="135"/>
                  </a:moveTo>
                  <a:cubicBezTo>
                    <a:pt x="47" y="134"/>
                    <a:pt x="47" y="134"/>
                    <a:pt x="47" y="134"/>
                  </a:cubicBezTo>
                  <a:cubicBezTo>
                    <a:pt x="47" y="134"/>
                    <a:pt x="47" y="134"/>
                    <a:pt x="48" y="135"/>
                  </a:cubicBezTo>
                  <a:close/>
                  <a:moveTo>
                    <a:pt x="37" y="134"/>
                  </a:moveTo>
                  <a:cubicBezTo>
                    <a:pt x="37" y="134"/>
                    <a:pt x="37" y="135"/>
                    <a:pt x="37" y="135"/>
                  </a:cubicBezTo>
                  <a:cubicBezTo>
                    <a:pt x="38" y="135"/>
                    <a:pt x="38" y="134"/>
                    <a:pt x="37" y="134"/>
                  </a:cubicBezTo>
                  <a:cubicBezTo>
                    <a:pt x="37" y="134"/>
                    <a:pt x="37" y="134"/>
                    <a:pt x="37" y="134"/>
                  </a:cubicBezTo>
                  <a:close/>
                  <a:moveTo>
                    <a:pt x="40" y="136"/>
                  </a:moveTo>
                  <a:cubicBezTo>
                    <a:pt x="40" y="135"/>
                    <a:pt x="40" y="135"/>
                    <a:pt x="39" y="135"/>
                  </a:cubicBezTo>
                  <a:cubicBezTo>
                    <a:pt x="39" y="135"/>
                    <a:pt x="40" y="136"/>
                    <a:pt x="40" y="136"/>
                  </a:cubicBezTo>
                  <a:close/>
                  <a:moveTo>
                    <a:pt x="54" y="136"/>
                  </a:moveTo>
                  <a:cubicBezTo>
                    <a:pt x="54" y="136"/>
                    <a:pt x="55" y="137"/>
                    <a:pt x="55" y="137"/>
                  </a:cubicBezTo>
                  <a:cubicBezTo>
                    <a:pt x="55" y="137"/>
                    <a:pt x="55" y="136"/>
                    <a:pt x="54" y="136"/>
                  </a:cubicBezTo>
                  <a:close/>
                  <a:moveTo>
                    <a:pt x="55" y="137"/>
                  </a:moveTo>
                  <a:cubicBezTo>
                    <a:pt x="56" y="136"/>
                    <a:pt x="55" y="134"/>
                    <a:pt x="54" y="136"/>
                  </a:cubicBezTo>
                  <a:cubicBezTo>
                    <a:pt x="55" y="136"/>
                    <a:pt x="55" y="137"/>
                    <a:pt x="55" y="137"/>
                  </a:cubicBezTo>
                  <a:close/>
                  <a:moveTo>
                    <a:pt x="42" y="137"/>
                  </a:moveTo>
                  <a:cubicBezTo>
                    <a:pt x="43" y="137"/>
                    <a:pt x="43" y="136"/>
                    <a:pt x="43" y="135"/>
                  </a:cubicBezTo>
                  <a:cubicBezTo>
                    <a:pt x="43" y="136"/>
                    <a:pt x="42" y="136"/>
                    <a:pt x="42" y="137"/>
                  </a:cubicBezTo>
                  <a:close/>
                  <a:moveTo>
                    <a:pt x="50" y="136"/>
                  </a:moveTo>
                  <a:cubicBezTo>
                    <a:pt x="50" y="136"/>
                    <a:pt x="50" y="136"/>
                    <a:pt x="50" y="135"/>
                  </a:cubicBezTo>
                  <a:cubicBezTo>
                    <a:pt x="50" y="135"/>
                    <a:pt x="50" y="135"/>
                    <a:pt x="49" y="135"/>
                  </a:cubicBezTo>
                  <a:cubicBezTo>
                    <a:pt x="49" y="136"/>
                    <a:pt x="50" y="136"/>
                    <a:pt x="50" y="136"/>
                  </a:cubicBezTo>
                  <a:close/>
                  <a:moveTo>
                    <a:pt x="39" y="138"/>
                  </a:moveTo>
                  <a:cubicBezTo>
                    <a:pt x="39" y="137"/>
                    <a:pt x="39" y="136"/>
                    <a:pt x="38" y="136"/>
                  </a:cubicBezTo>
                  <a:cubicBezTo>
                    <a:pt x="38" y="136"/>
                    <a:pt x="39" y="137"/>
                    <a:pt x="39" y="138"/>
                  </a:cubicBezTo>
                  <a:close/>
                  <a:moveTo>
                    <a:pt x="35" y="137"/>
                  </a:moveTo>
                  <a:cubicBezTo>
                    <a:pt x="35" y="138"/>
                    <a:pt x="36" y="137"/>
                    <a:pt x="36" y="137"/>
                  </a:cubicBezTo>
                  <a:cubicBezTo>
                    <a:pt x="36" y="137"/>
                    <a:pt x="36" y="136"/>
                    <a:pt x="35" y="136"/>
                  </a:cubicBezTo>
                  <a:cubicBezTo>
                    <a:pt x="35" y="136"/>
                    <a:pt x="35" y="137"/>
                    <a:pt x="35" y="137"/>
                  </a:cubicBezTo>
                  <a:close/>
                  <a:moveTo>
                    <a:pt x="62" y="138"/>
                  </a:moveTo>
                  <a:cubicBezTo>
                    <a:pt x="62" y="137"/>
                    <a:pt x="63" y="136"/>
                    <a:pt x="62" y="136"/>
                  </a:cubicBezTo>
                  <a:cubicBezTo>
                    <a:pt x="62" y="137"/>
                    <a:pt x="62" y="137"/>
                    <a:pt x="62" y="138"/>
                  </a:cubicBezTo>
                  <a:close/>
                  <a:moveTo>
                    <a:pt x="54" y="138"/>
                  </a:moveTo>
                  <a:cubicBezTo>
                    <a:pt x="54" y="138"/>
                    <a:pt x="54" y="137"/>
                    <a:pt x="53" y="137"/>
                  </a:cubicBezTo>
                  <a:cubicBezTo>
                    <a:pt x="53" y="137"/>
                    <a:pt x="53" y="138"/>
                    <a:pt x="54" y="138"/>
                  </a:cubicBezTo>
                  <a:close/>
                  <a:moveTo>
                    <a:pt x="42" y="140"/>
                  </a:moveTo>
                  <a:cubicBezTo>
                    <a:pt x="42" y="141"/>
                    <a:pt x="42" y="141"/>
                    <a:pt x="43" y="141"/>
                  </a:cubicBezTo>
                  <a:cubicBezTo>
                    <a:pt x="43" y="140"/>
                    <a:pt x="45" y="139"/>
                    <a:pt x="45" y="138"/>
                  </a:cubicBezTo>
                  <a:cubicBezTo>
                    <a:pt x="45" y="138"/>
                    <a:pt x="45" y="137"/>
                    <a:pt x="44" y="137"/>
                  </a:cubicBezTo>
                  <a:cubicBezTo>
                    <a:pt x="44" y="138"/>
                    <a:pt x="43" y="139"/>
                    <a:pt x="42" y="140"/>
                  </a:cubicBezTo>
                  <a:close/>
                  <a:moveTo>
                    <a:pt x="47" y="139"/>
                  </a:moveTo>
                  <a:cubicBezTo>
                    <a:pt x="48" y="139"/>
                    <a:pt x="48" y="138"/>
                    <a:pt x="48" y="138"/>
                  </a:cubicBezTo>
                  <a:cubicBezTo>
                    <a:pt x="47" y="138"/>
                    <a:pt x="47" y="139"/>
                    <a:pt x="47" y="139"/>
                  </a:cubicBezTo>
                  <a:close/>
                  <a:moveTo>
                    <a:pt x="35" y="142"/>
                  </a:moveTo>
                  <a:cubicBezTo>
                    <a:pt x="37" y="141"/>
                    <a:pt x="37" y="140"/>
                    <a:pt x="37" y="139"/>
                  </a:cubicBezTo>
                  <a:cubicBezTo>
                    <a:pt x="37" y="139"/>
                    <a:pt x="37" y="138"/>
                    <a:pt x="37" y="138"/>
                  </a:cubicBezTo>
                  <a:cubicBezTo>
                    <a:pt x="36" y="139"/>
                    <a:pt x="35" y="140"/>
                    <a:pt x="35" y="142"/>
                  </a:cubicBezTo>
                  <a:close/>
                  <a:moveTo>
                    <a:pt x="56" y="139"/>
                  </a:moveTo>
                  <a:cubicBezTo>
                    <a:pt x="57" y="139"/>
                    <a:pt x="57" y="139"/>
                    <a:pt x="57" y="138"/>
                  </a:cubicBezTo>
                  <a:cubicBezTo>
                    <a:pt x="57" y="138"/>
                    <a:pt x="56" y="139"/>
                    <a:pt x="56" y="139"/>
                  </a:cubicBezTo>
                  <a:close/>
                  <a:moveTo>
                    <a:pt x="52" y="140"/>
                  </a:moveTo>
                  <a:cubicBezTo>
                    <a:pt x="52" y="139"/>
                    <a:pt x="52" y="139"/>
                    <a:pt x="51" y="139"/>
                  </a:cubicBezTo>
                  <a:cubicBezTo>
                    <a:pt x="52" y="139"/>
                    <a:pt x="52" y="140"/>
                    <a:pt x="52" y="140"/>
                  </a:cubicBezTo>
                  <a:close/>
                  <a:moveTo>
                    <a:pt x="54" y="139"/>
                  </a:moveTo>
                  <a:cubicBezTo>
                    <a:pt x="54" y="139"/>
                    <a:pt x="55" y="139"/>
                    <a:pt x="55" y="139"/>
                  </a:cubicBezTo>
                  <a:cubicBezTo>
                    <a:pt x="54" y="139"/>
                    <a:pt x="54" y="139"/>
                    <a:pt x="54" y="139"/>
                  </a:cubicBezTo>
                  <a:cubicBezTo>
                    <a:pt x="54" y="139"/>
                    <a:pt x="54" y="139"/>
                    <a:pt x="54" y="139"/>
                  </a:cubicBezTo>
                  <a:close/>
                  <a:moveTo>
                    <a:pt x="6" y="140"/>
                  </a:moveTo>
                  <a:cubicBezTo>
                    <a:pt x="6" y="140"/>
                    <a:pt x="6" y="139"/>
                    <a:pt x="5" y="140"/>
                  </a:cubicBezTo>
                  <a:cubicBezTo>
                    <a:pt x="5" y="140"/>
                    <a:pt x="6" y="141"/>
                    <a:pt x="5" y="142"/>
                  </a:cubicBezTo>
                  <a:cubicBezTo>
                    <a:pt x="5" y="142"/>
                    <a:pt x="6" y="142"/>
                    <a:pt x="6" y="142"/>
                  </a:cubicBezTo>
                  <a:cubicBezTo>
                    <a:pt x="6" y="141"/>
                    <a:pt x="7" y="140"/>
                    <a:pt x="6" y="139"/>
                  </a:cubicBezTo>
                  <a:cubicBezTo>
                    <a:pt x="6" y="139"/>
                    <a:pt x="6" y="140"/>
                    <a:pt x="6" y="140"/>
                  </a:cubicBezTo>
                  <a:close/>
                  <a:moveTo>
                    <a:pt x="57" y="140"/>
                  </a:moveTo>
                  <a:cubicBezTo>
                    <a:pt x="57" y="140"/>
                    <a:pt x="58" y="140"/>
                    <a:pt x="58" y="139"/>
                  </a:cubicBezTo>
                  <a:cubicBezTo>
                    <a:pt x="58" y="139"/>
                    <a:pt x="58" y="139"/>
                    <a:pt x="57" y="139"/>
                  </a:cubicBezTo>
                  <a:cubicBezTo>
                    <a:pt x="57" y="140"/>
                    <a:pt x="57" y="140"/>
                    <a:pt x="57" y="140"/>
                  </a:cubicBezTo>
                  <a:close/>
                  <a:moveTo>
                    <a:pt x="52" y="141"/>
                  </a:moveTo>
                  <a:cubicBezTo>
                    <a:pt x="53" y="141"/>
                    <a:pt x="53" y="141"/>
                    <a:pt x="53" y="141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3" y="140"/>
                    <a:pt x="53" y="140"/>
                    <a:pt x="53" y="140"/>
                  </a:cubicBezTo>
                  <a:cubicBezTo>
                    <a:pt x="53" y="140"/>
                    <a:pt x="53" y="140"/>
                    <a:pt x="52" y="141"/>
                  </a:cubicBezTo>
                  <a:close/>
                  <a:moveTo>
                    <a:pt x="46" y="142"/>
                  </a:moveTo>
                  <a:cubicBezTo>
                    <a:pt x="46" y="142"/>
                    <a:pt x="47" y="141"/>
                    <a:pt x="46" y="140"/>
                  </a:cubicBezTo>
                  <a:cubicBezTo>
                    <a:pt x="46" y="141"/>
                    <a:pt x="45" y="142"/>
                    <a:pt x="46" y="142"/>
                  </a:cubicBezTo>
                  <a:close/>
                  <a:moveTo>
                    <a:pt x="57" y="141"/>
                  </a:moveTo>
                  <a:cubicBezTo>
                    <a:pt x="58" y="142"/>
                    <a:pt x="58" y="142"/>
                    <a:pt x="58" y="142"/>
                  </a:cubicBezTo>
                  <a:cubicBezTo>
                    <a:pt x="59" y="142"/>
                    <a:pt x="59" y="140"/>
                    <a:pt x="58" y="140"/>
                  </a:cubicBezTo>
                  <a:cubicBezTo>
                    <a:pt x="58" y="141"/>
                    <a:pt x="58" y="141"/>
                    <a:pt x="57" y="141"/>
                  </a:cubicBezTo>
                  <a:close/>
                  <a:moveTo>
                    <a:pt x="48" y="141"/>
                  </a:moveTo>
                  <a:cubicBezTo>
                    <a:pt x="48" y="141"/>
                    <a:pt x="49" y="141"/>
                    <a:pt x="49" y="140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48" y="141"/>
                    <a:pt x="48" y="141"/>
                    <a:pt x="48" y="141"/>
                  </a:cubicBezTo>
                  <a:close/>
                  <a:moveTo>
                    <a:pt x="49" y="142"/>
                  </a:moveTo>
                  <a:cubicBezTo>
                    <a:pt x="49" y="142"/>
                    <a:pt x="50" y="141"/>
                    <a:pt x="50" y="141"/>
                  </a:cubicBezTo>
                  <a:cubicBezTo>
                    <a:pt x="50" y="141"/>
                    <a:pt x="49" y="141"/>
                    <a:pt x="49" y="142"/>
                  </a:cubicBezTo>
                  <a:close/>
                  <a:moveTo>
                    <a:pt x="36" y="143"/>
                  </a:moveTo>
                  <a:cubicBezTo>
                    <a:pt x="36" y="144"/>
                    <a:pt x="36" y="144"/>
                    <a:pt x="37" y="144"/>
                  </a:cubicBezTo>
                  <a:cubicBezTo>
                    <a:pt x="37" y="144"/>
                    <a:pt x="38" y="143"/>
                    <a:pt x="39" y="142"/>
                  </a:cubicBezTo>
                  <a:cubicBezTo>
                    <a:pt x="38" y="142"/>
                    <a:pt x="39" y="141"/>
                    <a:pt x="38" y="141"/>
                  </a:cubicBezTo>
                  <a:cubicBezTo>
                    <a:pt x="38" y="142"/>
                    <a:pt x="37" y="143"/>
                    <a:pt x="36" y="143"/>
                  </a:cubicBezTo>
                  <a:close/>
                  <a:moveTo>
                    <a:pt x="54" y="142"/>
                  </a:moveTo>
                  <a:cubicBezTo>
                    <a:pt x="54" y="142"/>
                    <a:pt x="54" y="142"/>
                    <a:pt x="54" y="141"/>
                  </a:cubicBezTo>
                  <a:cubicBezTo>
                    <a:pt x="54" y="141"/>
                    <a:pt x="53" y="142"/>
                    <a:pt x="54" y="142"/>
                  </a:cubicBezTo>
                  <a:close/>
                  <a:moveTo>
                    <a:pt x="43" y="143"/>
                  </a:moveTo>
                  <a:cubicBezTo>
                    <a:pt x="43" y="143"/>
                    <a:pt x="44" y="142"/>
                    <a:pt x="44" y="142"/>
                  </a:cubicBezTo>
                  <a:cubicBezTo>
                    <a:pt x="43" y="142"/>
                    <a:pt x="43" y="143"/>
                    <a:pt x="43" y="143"/>
                  </a:cubicBezTo>
                  <a:close/>
                  <a:moveTo>
                    <a:pt x="49" y="143"/>
                  </a:moveTo>
                  <a:cubicBezTo>
                    <a:pt x="50" y="145"/>
                    <a:pt x="50" y="146"/>
                    <a:pt x="51" y="148"/>
                  </a:cubicBezTo>
                  <a:cubicBezTo>
                    <a:pt x="52" y="147"/>
                    <a:pt x="51" y="146"/>
                    <a:pt x="51" y="145"/>
                  </a:cubicBezTo>
                  <a:cubicBezTo>
                    <a:pt x="51" y="145"/>
                    <a:pt x="51" y="145"/>
                    <a:pt x="50" y="145"/>
                  </a:cubicBezTo>
                  <a:cubicBezTo>
                    <a:pt x="50" y="144"/>
                    <a:pt x="51" y="144"/>
                    <a:pt x="51" y="14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51" y="141"/>
                    <a:pt x="49" y="143"/>
                    <a:pt x="49" y="143"/>
                  </a:cubicBezTo>
                  <a:close/>
                  <a:moveTo>
                    <a:pt x="40" y="142"/>
                  </a:moveTo>
                  <a:cubicBezTo>
                    <a:pt x="41" y="143"/>
                    <a:pt x="41" y="143"/>
                    <a:pt x="41" y="143"/>
                  </a:cubicBezTo>
                  <a:cubicBezTo>
                    <a:pt x="41" y="142"/>
                    <a:pt x="41" y="142"/>
                    <a:pt x="40" y="142"/>
                  </a:cubicBezTo>
                  <a:close/>
                  <a:moveTo>
                    <a:pt x="54" y="143"/>
                  </a:moveTo>
                  <a:cubicBezTo>
                    <a:pt x="55" y="143"/>
                    <a:pt x="55" y="142"/>
                    <a:pt x="55" y="142"/>
                  </a:cubicBezTo>
                  <a:cubicBezTo>
                    <a:pt x="54" y="142"/>
                    <a:pt x="55" y="143"/>
                    <a:pt x="54" y="143"/>
                  </a:cubicBezTo>
                  <a:cubicBezTo>
                    <a:pt x="54" y="143"/>
                    <a:pt x="54" y="142"/>
                    <a:pt x="54" y="142"/>
                  </a:cubicBezTo>
                  <a:cubicBezTo>
                    <a:pt x="54" y="142"/>
                    <a:pt x="54" y="143"/>
                    <a:pt x="54" y="143"/>
                  </a:cubicBezTo>
                  <a:close/>
                  <a:moveTo>
                    <a:pt x="57" y="144"/>
                  </a:moveTo>
                  <a:cubicBezTo>
                    <a:pt x="57" y="143"/>
                    <a:pt x="57" y="143"/>
                    <a:pt x="57" y="143"/>
                  </a:cubicBezTo>
                  <a:cubicBezTo>
                    <a:pt x="57" y="143"/>
                    <a:pt x="57" y="142"/>
                    <a:pt x="57" y="142"/>
                  </a:cubicBezTo>
                  <a:cubicBezTo>
                    <a:pt x="56" y="143"/>
                    <a:pt x="57" y="143"/>
                    <a:pt x="57" y="144"/>
                  </a:cubicBezTo>
                  <a:close/>
                  <a:moveTo>
                    <a:pt x="62" y="144"/>
                  </a:moveTo>
                  <a:cubicBezTo>
                    <a:pt x="62" y="143"/>
                    <a:pt x="62" y="143"/>
                    <a:pt x="61" y="142"/>
                  </a:cubicBezTo>
                  <a:cubicBezTo>
                    <a:pt x="62" y="143"/>
                    <a:pt x="61" y="144"/>
                    <a:pt x="62" y="144"/>
                  </a:cubicBezTo>
                  <a:close/>
                  <a:moveTo>
                    <a:pt x="42" y="144"/>
                  </a:moveTo>
                  <a:cubicBezTo>
                    <a:pt x="42" y="145"/>
                    <a:pt x="43" y="143"/>
                    <a:pt x="42" y="143"/>
                  </a:cubicBezTo>
                  <a:cubicBezTo>
                    <a:pt x="42" y="144"/>
                    <a:pt x="42" y="144"/>
                    <a:pt x="42" y="144"/>
                  </a:cubicBezTo>
                  <a:close/>
                  <a:moveTo>
                    <a:pt x="60" y="144"/>
                  </a:moveTo>
                  <a:cubicBezTo>
                    <a:pt x="59" y="144"/>
                    <a:pt x="60" y="143"/>
                    <a:pt x="60" y="143"/>
                  </a:cubicBezTo>
                  <a:cubicBezTo>
                    <a:pt x="59" y="144"/>
                    <a:pt x="59" y="144"/>
                    <a:pt x="60" y="144"/>
                  </a:cubicBezTo>
                  <a:close/>
                  <a:moveTo>
                    <a:pt x="41" y="147"/>
                  </a:moveTo>
                  <a:cubicBezTo>
                    <a:pt x="41" y="148"/>
                    <a:pt x="40" y="148"/>
                    <a:pt x="40" y="149"/>
                  </a:cubicBezTo>
                  <a:cubicBezTo>
                    <a:pt x="42" y="147"/>
                    <a:pt x="43" y="145"/>
                    <a:pt x="44" y="143"/>
                  </a:cubicBezTo>
                  <a:cubicBezTo>
                    <a:pt x="42" y="144"/>
                    <a:pt x="42" y="146"/>
                    <a:pt x="41" y="147"/>
                  </a:cubicBezTo>
                  <a:close/>
                  <a:moveTo>
                    <a:pt x="37" y="146"/>
                  </a:moveTo>
                  <a:cubicBezTo>
                    <a:pt x="38" y="146"/>
                    <a:pt x="38" y="147"/>
                    <a:pt x="38" y="147"/>
                  </a:cubicBezTo>
                  <a:cubicBezTo>
                    <a:pt x="39" y="146"/>
                    <a:pt x="39" y="145"/>
                    <a:pt x="40" y="145"/>
                  </a:cubicBezTo>
                  <a:cubicBezTo>
                    <a:pt x="40" y="144"/>
                    <a:pt x="40" y="144"/>
                    <a:pt x="39" y="143"/>
                  </a:cubicBezTo>
                  <a:cubicBezTo>
                    <a:pt x="39" y="144"/>
                    <a:pt x="38" y="145"/>
                    <a:pt x="37" y="146"/>
                  </a:cubicBezTo>
                  <a:close/>
                  <a:moveTo>
                    <a:pt x="53" y="144"/>
                  </a:moveTo>
                  <a:cubicBezTo>
                    <a:pt x="54" y="144"/>
                    <a:pt x="53" y="14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lose/>
                  <a:moveTo>
                    <a:pt x="63" y="146"/>
                  </a:moveTo>
                  <a:cubicBezTo>
                    <a:pt x="63" y="146"/>
                    <a:pt x="63" y="145"/>
                    <a:pt x="63" y="145"/>
                  </a:cubicBezTo>
                  <a:cubicBezTo>
                    <a:pt x="63" y="145"/>
                    <a:pt x="63" y="146"/>
                    <a:pt x="63" y="146"/>
                  </a:cubicBezTo>
                  <a:close/>
                  <a:moveTo>
                    <a:pt x="54" y="146"/>
                  </a:moveTo>
                  <a:cubicBezTo>
                    <a:pt x="55" y="146"/>
                    <a:pt x="54" y="146"/>
                    <a:pt x="54" y="145"/>
                  </a:cubicBezTo>
                  <a:cubicBezTo>
                    <a:pt x="54" y="146"/>
                    <a:pt x="54" y="146"/>
                    <a:pt x="54" y="146"/>
                  </a:cubicBezTo>
                  <a:close/>
                  <a:moveTo>
                    <a:pt x="34" y="149"/>
                  </a:moveTo>
                  <a:cubicBezTo>
                    <a:pt x="34" y="149"/>
                    <a:pt x="34" y="150"/>
                    <a:pt x="34" y="150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4" y="150"/>
                    <a:pt x="34" y="151"/>
                    <a:pt x="34" y="150"/>
                  </a:cubicBezTo>
                  <a:cubicBezTo>
                    <a:pt x="35" y="149"/>
                    <a:pt x="34" y="147"/>
                    <a:pt x="34" y="146"/>
                  </a:cubicBezTo>
                  <a:cubicBezTo>
                    <a:pt x="34" y="146"/>
                    <a:pt x="34" y="146"/>
                    <a:pt x="33" y="146"/>
                  </a:cubicBezTo>
                  <a:cubicBezTo>
                    <a:pt x="33" y="147"/>
                    <a:pt x="34" y="148"/>
                    <a:pt x="34" y="149"/>
                  </a:cubicBezTo>
                  <a:close/>
                  <a:moveTo>
                    <a:pt x="61" y="146"/>
                  </a:moveTo>
                  <a:cubicBezTo>
                    <a:pt x="61" y="146"/>
                    <a:pt x="61" y="147"/>
                    <a:pt x="62" y="147"/>
                  </a:cubicBezTo>
                  <a:cubicBezTo>
                    <a:pt x="62" y="146"/>
                    <a:pt x="62" y="146"/>
                    <a:pt x="62" y="146"/>
                  </a:cubicBezTo>
                  <a:cubicBezTo>
                    <a:pt x="62" y="146"/>
                    <a:pt x="61" y="146"/>
                    <a:pt x="61" y="146"/>
                  </a:cubicBezTo>
                  <a:close/>
                  <a:moveTo>
                    <a:pt x="59" y="147"/>
                  </a:moveTo>
                  <a:cubicBezTo>
                    <a:pt x="59" y="147"/>
                    <a:pt x="60" y="146"/>
                    <a:pt x="59" y="146"/>
                  </a:cubicBezTo>
                  <a:cubicBezTo>
                    <a:pt x="59" y="146"/>
                    <a:pt x="59" y="147"/>
                    <a:pt x="59" y="147"/>
                  </a:cubicBezTo>
                  <a:close/>
                  <a:moveTo>
                    <a:pt x="58" y="148"/>
                  </a:moveTo>
                  <a:cubicBezTo>
                    <a:pt x="58" y="147"/>
                    <a:pt x="58" y="147"/>
                    <a:pt x="57" y="146"/>
                  </a:cubicBezTo>
                  <a:cubicBezTo>
                    <a:pt x="58" y="147"/>
                    <a:pt x="58" y="148"/>
                    <a:pt x="58" y="148"/>
                  </a:cubicBezTo>
                  <a:close/>
                  <a:moveTo>
                    <a:pt x="36" y="148"/>
                  </a:moveTo>
                  <a:cubicBezTo>
                    <a:pt x="36" y="147"/>
                    <a:pt x="36" y="146"/>
                    <a:pt x="35" y="147"/>
                  </a:cubicBezTo>
                  <a:cubicBezTo>
                    <a:pt x="35" y="147"/>
                    <a:pt x="35" y="147"/>
                    <a:pt x="36" y="147"/>
                  </a:cubicBezTo>
                  <a:cubicBezTo>
                    <a:pt x="36" y="147"/>
                    <a:pt x="35" y="147"/>
                    <a:pt x="35" y="147"/>
                  </a:cubicBezTo>
                  <a:cubicBezTo>
                    <a:pt x="35" y="148"/>
                    <a:pt x="35" y="149"/>
                    <a:pt x="36" y="150"/>
                  </a:cubicBezTo>
                  <a:cubicBezTo>
                    <a:pt x="36" y="150"/>
                    <a:pt x="36" y="149"/>
                    <a:pt x="36" y="149"/>
                  </a:cubicBezTo>
                  <a:cubicBezTo>
                    <a:pt x="36" y="149"/>
                    <a:pt x="37" y="149"/>
                    <a:pt x="37" y="149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36" y="148"/>
                    <a:pt x="36" y="148"/>
                    <a:pt x="36" y="148"/>
                  </a:cubicBezTo>
                  <a:close/>
                  <a:moveTo>
                    <a:pt x="55" y="148"/>
                  </a:moveTo>
                  <a:cubicBezTo>
                    <a:pt x="55" y="147"/>
                    <a:pt x="55" y="147"/>
                    <a:pt x="55" y="147"/>
                  </a:cubicBezTo>
                  <a:cubicBezTo>
                    <a:pt x="54" y="147"/>
                    <a:pt x="54" y="147"/>
                    <a:pt x="55" y="148"/>
                  </a:cubicBezTo>
                  <a:close/>
                  <a:moveTo>
                    <a:pt x="6" y="149"/>
                  </a:moveTo>
                  <a:cubicBezTo>
                    <a:pt x="6" y="148"/>
                    <a:pt x="7" y="147"/>
                    <a:pt x="6" y="147"/>
                  </a:cubicBezTo>
                  <a:cubicBezTo>
                    <a:pt x="6" y="148"/>
                    <a:pt x="6" y="148"/>
                    <a:pt x="6" y="149"/>
                  </a:cubicBezTo>
                  <a:close/>
                  <a:moveTo>
                    <a:pt x="55" y="150"/>
                  </a:moveTo>
                  <a:cubicBezTo>
                    <a:pt x="56" y="150"/>
                    <a:pt x="56" y="150"/>
                    <a:pt x="56" y="149"/>
                  </a:cubicBezTo>
                  <a:cubicBezTo>
                    <a:pt x="55" y="149"/>
                    <a:pt x="56" y="148"/>
                    <a:pt x="55" y="148"/>
                  </a:cubicBezTo>
                  <a:cubicBezTo>
                    <a:pt x="55" y="149"/>
                    <a:pt x="54" y="150"/>
                    <a:pt x="55" y="150"/>
                  </a:cubicBezTo>
                  <a:close/>
                  <a:moveTo>
                    <a:pt x="59" y="150"/>
                  </a:moveTo>
                  <a:cubicBezTo>
                    <a:pt x="60" y="149"/>
                    <a:pt x="59" y="149"/>
                    <a:pt x="59" y="149"/>
                  </a:cubicBezTo>
                  <a:cubicBezTo>
                    <a:pt x="58" y="149"/>
                    <a:pt x="59" y="150"/>
                    <a:pt x="59" y="150"/>
                  </a:cubicBezTo>
                  <a:close/>
                  <a:moveTo>
                    <a:pt x="40" y="151"/>
                  </a:moveTo>
                  <a:cubicBezTo>
                    <a:pt x="40" y="155"/>
                    <a:pt x="39" y="158"/>
                    <a:pt x="40" y="162"/>
                  </a:cubicBezTo>
                  <a:cubicBezTo>
                    <a:pt x="40" y="162"/>
                    <a:pt x="39" y="163"/>
                    <a:pt x="39" y="163"/>
                  </a:cubicBezTo>
                  <a:cubicBezTo>
                    <a:pt x="39" y="163"/>
                    <a:pt x="40" y="163"/>
                    <a:pt x="40" y="163"/>
                  </a:cubicBezTo>
                  <a:cubicBezTo>
                    <a:pt x="40" y="158"/>
                    <a:pt x="41" y="154"/>
                    <a:pt x="42" y="149"/>
                  </a:cubicBezTo>
                  <a:cubicBezTo>
                    <a:pt x="42" y="149"/>
                    <a:pt x="42" y="149"/>
                    <a:pt x="41" y="149"/>
                  </a:cubicBezTo>
                  <a:cubicBezTo>
                    <a:pt x="41" y="150"/>
                    <a:pt x="41" y="151"/>
                    <a:pt x="40" y="151"/>
                  </a:cubicBezTo>
                  <a:close/>
                  <a:moveTo>
                    <a:pt x="39" y="150"/>
                  </a:moveTo>
                  <a:cubicBezTo>
                    <a:pt x="39" y="149"/>
                    <a:pt x="39" y="149"/>
                    <a:pt x="39" y="149"/>
                  </a:cubicBezTo>
                  <a:cubicBezTo>
                    <a:pt x="39" y="149"/>
                    <a:pt x="39" y="150"/>
                    <a:pt x="39" y="150"/>
                  </a:cubicBezTo>
                  <a:close/>
                  <a:moveTo>
                    <a:pt x="63" y="152"/>
                  </a:moveTo>
                  <a:cubicBezTo>
                    <a:pt x="63" y="151"/>
                    <a:pt x="63" y="150"/>
                    <a:pt x="63" y="150"/>
                  </a:cubicBezTo>
                  <a:cubicBezTo>
                    <a:pt x="63" y="150"/>
                    <a:pt x="62" y="151"/>
                    <a:pt x="63" y="152"/>
                  </a:cubicBezTo>
                  <a:close/>
                  <a:moveTo>
                    <a:pt x="37" y="151"/>
                  </a:moveTo>
                  <a:cubicBezTo>
                    <a:pt x="37" y="150"/>
                    <a:pt x="38" y="150"/>
                    <a:pt x="38" y="150"/>
                  </a:cubicBezTo>
                  <a:cubicBezTo>
                    <a:pt x="38" y="150"/>
                    <a:pt x="37" y="150"/>
                    <a:pt x="37" y="151"/>
                  </a:cubicBezTo>
                  <a:close/>
                  <a:moveTo>
                    <a:pt x="38" y="152"/>
                  </a:moveTo>
                  <a:cubicBezTo>
                    <a:pt x="39" y="152"/>
                    <a:pt x="38" y="151"/>
                    <a:pt x="38" y="150"/>
                  </a:cubicBezTo>
                  <a:cubicBezTo>
                    <a:pt x="38" y="151"/>
                    <a:pt x="37" y="152"/>
                    <a:pt x="38" y="152"/>
                  </a:cubicBezTo>
                  <a:close/>
                  <a:moveTo>
                    <a:pt x="37" y="152"/>
                  </a:moveTo>
                  <a:cubicBezTo>
                    <a:pt x="37" y="152"/>
                    <a:pt x="37" y="151"/>
                    <a:pt x="37" y="151"/>
                  </a:cubicBezTo>
                  <a:cubicBezTo>
                    <a:pt x="36" y="151"/>
                    <a:pt x="36" y="152"/>
                    <a:pt x="37" y="152"/>
                  </a:cubicBezTo>
                  <a:close/>
                  <a:moveTo>
                    <a:pt x="33" y="154"/>
                  </a:moveTo>
                  <a:cubicBezTo>
                    <a:pt x="34" y="154"/>
                    <a:pt x="34" y="152"/>
                    <a:pt x="33" y="151"/>
                  </a:cubicBezTo>
                  <a:cubicBezTo>
                    <a:pt x="33" y="152"/>
                    <a:pt x="33" y="153"/>
                    <a:pt x="33" y="154"/>
                  </a:cubicBezTo>
                  <a:close/>
                  <a:moveTo>
                    <a:pt x="58" y="152"/>
                  </a:moveTo>
                  <a:cubicBezTo>
                    <a:pt x="58" y="152"/>
                    <a:pt x="58" y="152"/>
                    <a:pt x="58" y="152"/>
                  </a:cubicBezTo>
                  <a:cubicBezTo>
                    <a:pt x="58" y="151"/>
                    <a:pt x="58" y="151"/>
                    <a:pt x="58" y="151"/>
                  </a:cubicBezTo>
                  <a:cubicBezTo>
                    <a:pt x="58" y="151"/>
                    <a:pt x="58" y="151"/>
                    <a:pt x="58" y="152"/>
                  </a:cubicBezTo>
                  <a:close/>
                  <a:moveTo>
                    <a:pt x="65" y="171"/>
                  </a:move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6" y="165"/>
                    <a:pt x="66" y="157"/>
                    <a:pt x="65" y="151"/>
                  </a:cubicBezTo>
                  <a:cubicBezTo>
                    <a:pt x="64" y="152"/>
                    <a:pt x="64" y="155"/>
                    <a:pt x="65" y="156"/>
                  </a:cubicBezTo>
                  <a:cubicBezTo>
                    <a:pt x="65" y="157"/>
                    <a:pt x="65" y="157"/>
                    <a:pt x="64" y="157"/>
                  </a:cubicBezTo>
                  <a:cubicBezTo>
                    <a:pt x="64" y="158"/>
                    <a:pt x="64" y="160"/>
                    <a:pt x="65" y="161"/>
                  </a:cubicBezTo>
                  <a:cubicBezTo>
                    <a:pt x="65" y="161"/>
                    <a:pt x="64" y="160"/>
                    <a:pt x="64" y="161"/>
                  </a:cubicBezTo>
                  <a:cubicBezTo>
                    <a:pt x="64" y="161"/>
                    <a:pt x="64" y="161"/>
                    <a:pt x="64" y="162"/>
                  </a:cubicBezTo>
                  <a:cubicBezTo>
                    <a:pt x="64" y="162"/>
                    <a:pt x="65" y="162"/>
                    <a:pt x="65" y="162"/>
                  </a:cubicBezTo>
                  <a:cubicBezTo>
                    <a:pt x="65" y="163"/>
                    <a:pt x="64" y="164"/>
                    <a:pt x="64" y="164"/>
                  </a:cubicBezTo>
                  <a:cubicBezTo>
                    <a:pt x="63" y="166"/>
                    <a:pt x="65" y="168"/>
                    <a:pt x="64" y="170"/>
                  </a:cubicBezTo>
                  <a:cubicBezTo>
                    <a:pt x="64" y="170"/>
                    <a:pt x="64" y="169"/>
                    <a:pt x="64" y="170"/>
                  </a:cubicBezTo>
                  <a:cubicBezTo>
                    <a:pt x="64" y="170"/>
                    <a:pt x="63" y="172"/>
                    <a:pt x="64" y="172"/>
                  </a:cubicBezTo>
                  <a:cubicBezTo>
                    <a:pt x="65" y="172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ubicBezTo>
                    <a:pt x="65" y="171"/>
                    <a:pt x="65" y="171"/>
                    <a:pt x="65" y="171"/>
                  </a:cubicBezTo>
                  <a:close/>
                  <a:moveTo>
                    <a:pt x="56" y="153"/>
                  </a:moveTo>
                  <a:cubicBezTo>
                    <a:pt x="57" y="153"/>
                    <a:pt x="57" y="153"/>
                    <a:pt x="57" y="153"/>
                  </a:cubicBezTo>
                  <a:cubicBezTo>
                    <a:pt x="57" y="152"/>
                    <a:pt x="57" y="152"/>
                    <a:pt x="57" y="152"/>
                  </a:cubicBezTo>
                  <a:cubicBezTo>
                    <a:pt x="56" y="152"/>
                    <a:pt x="57" y="153"/>
                    <a:pt x="56" y="153"/>
                  </a:cubicBezTo>
                  <a:close/>
                  <a:moveTo>
                    <a:pt x="61" y="154"/>
                  </a:moveTo>
                  <a:cubicBezTo>
                    <a:pt x="61" y="154"/>
                    <a:pt x="61" y="153"/>
                    <a:pt x="62" y="153"/>
                  </a:cubicBezTo>
                  <a:cubicBezTo>
                    <a:pt x="61" y="152"/>
                    <a:pt x="61" y="152"/>
                    <a:pt x="61" y="152"/>
                  </a:cubicBezTo>
                  <a:cubicBezTo>
                    <a:pt x="61" y="153"/>
                    <a:pt x="61" y="153"/>
                    <a:pt x="61" y="154"/>
                  </a:cubicBezTo>
                  <a:close/>
                  <a:moveTo>
                    <a:pt x="36" y="153"/>
                  </a:moveTo>
                  <a:cubicBezTo>
                    <a:pt x="36" y="153"/>
                    <a:pt x="36" y="153"/>
                    <a:pt x="36" y="152"/>
                  </a:cubicBezTo>
                  <a:cubicBezTo>
                    <a:pt x="35" y="153"/>
                    <a:pt x="36" y="153"/>
                    <a:pt x="36" y="153"/>
                  </a:cubicBezTo>
                  <a:close/>
                  <a:moveTo>
                    <a:pt x="54" y="157"/>
                  </a:moveTo>
                  <a:cubicBezTo>
                    <a:pt x="55" y="156"/>
                    <a:pt x="54" y="156"/>
                    <a:pt x="54" y="155"/>
                  </a:cubicBezTo>
                  <a:cubicBezTo>
                    <a:pt x="55" y="155"/>
                    <a:pt x="55" y="153"/>
                    <a:pt x="54" y="152"/>
                  </a:cubicBezTo>
                  <a:cubicBezTo>
                    <a:pt x="53" y="154"/>
                    <a:pt x="54" y="155"/>
                    <a:pt x="54" y="157"/>
                  </a:cubicBezTo>
                  <a:close/>
                  <a:moveTo>
                    <a:pt x="59" y="153"/>
                  </a:moveTo>
                  <a:cubicBezTo>
                    <a:pt x="59" y="153"/>
                    <a:pt x="59" y="154"/>
                    <a:pt x="60" y="155"/>
                  </a:cubicBezTo>
                  <a:cubicBezTo>
                    <a:pt x="60" y="154"/>
                    <a:pt x="59" y="153"/>
                    <a:pt x="59" y="153"/>
                  </a:cubicBezTo>
                  <a:cubicBezTo>
                    <a:pt x="59" y="153"/>
                    <a:pt x="59" y="153"/>
                    <a:pt x="59" y="153"/>
                  </a:cubicBezTo>
                  <a:close/>
                  <a:moveTo>
                    <a:pt x="38" y="154"/>
                  </a:moveTo>
                  <a:cubicBezTo>
                    <a:pt x="39" y="154"/>
                    <a:pt x="38" y="155"/>
                    <a:pt x="39" y="155"/>
                  </a:cubicBezTo>
                  <a:cubicBezTo>
                    <a:pt x="39" y="154"/>
                    <a:pt x="39" y="153"/>
                    <a:pt x="39" y="153"/>
                  </a:cubicBezTo>
                  <a:cubicBezTo>
                    <a:pt x="39" y="153"/>
                    <a:pt x="38" y="153"/>
                    <a:pt x="38" y="154"/>
                  </a:cubicBezTo>
                  <a:close/>
                  <a:moveTo>
                    <a:pt x="36" y="155"/>
                  </a:moveTo>
                  <a:cubicBezTo>
                    <a:pt x="36" y="155"/>
                    <a:pt x="37" y="155"/>
                    <a:pt x="37" y="154"/>
                  </a:cubicBezTo>
                  <a:cubicBezTo>
                    <a:pt x="36" y="154"/>
                    <a:pt x="37" y="154"/>
                    <a:pt x="36" y="154"/>
                  </a:cubicBezTo>
                  <a:cubicBezTo>
                    <a:pt x="36" y="154"/>
                    <a:pt x="36" y="154"/>
                    <a:pt x="36" y="155"/>
                  </a:cubicBezTo>
                  <a:close/>
                  <a:moveTo>
                    <a:pt x="57" y="156"/>
                  </a:moveTo>
                  <a:cubicBezTo>
                    <a:pt x="57" y="156"/>
                    <a:pt x="57" y="156"/>
                    <a:pt x="57" y="157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8" y="154"/>
                    <a:pt x="58" y="154"/>
                  </a:cubicBezTo>
                  <a:cubicBezTo>
                    <a:pt x="57" y="155"/>
                    <a:pt x="57" y="155"/>
                    <a:pt x="57" y="156"/>
                  </a:cubicBezTo>
                  <a:close/>
                  <a:moveTo>
                    <a:pt x="34" y="156"/>
                  </a:moveTo>
                  <a:cubicBezTo>
                    <a:pt x="34" y="156"/>
                    <a:pt x="35" y="155"/>
                    <a:pt x="35" y="154"/>
                  </a:cubicBezTo>
                  <a:cubicBezTo>
                    <a:pt x="34" y="154"/>
                    <a:pt x="34" y="154"/>
                    <a:pt x="34" y="154"/>
                  </a:cubicBezTo>
                  <a:cubicBezTo>
                    <a:pt x="35" y="155"/>
                    <a:pt x="34" y="155"/>
                    <a:pt x="34" y="156"/>
                  </a:cubicBezTo>
                  <a:close/>
                  <a:moveTo>
                    <a:pt x="63" y="156"/>
                  </a:moveTo>
                  <a:cubicBezTo>
                    <a:pt x="63" y="156"/>
                    <a:pt x="63" y="154"/>
                    <a:pt x="63" y="155"/>
                  </a:cubicBezTo>
                  <a:cubicBezTo>
                    <a:pt x="63" y="155"/>
                    <a:pt x="62" y="155"/>
                    <a:pt x="63" y="156"/>
                  </a:cubicBezTo>
                  <a:close/>
                  <a:moveTo>
                    <a:pt x="37" y="157"/>
                  </a:moveTo>
                  <a:cubicBezTo>
                    <a:pt x="37" y="156"/>
                    <a:pt x="38" y="156"/>
                    <a:pt x="38" y="155"/>
                  </a:cubicBezTo>
                  <a:cubicBezTo>
                    <a:pt x="37" y="155"/>
                    <a:pt x="37" y="155"/>
                    <a:pt x="37" y="155"/>
                  </a:cubicBezTo>
                  <a:cubicBezTo>
                    <a:pt x="37" y="156"/>
                    <a:pt x="36" y="156"/>
                    <a:pt x="37" y="157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6"/>
                    <a:pt x="61" y="156"/>
                  </a:cubicBezTo>
                  <a:cubicBezTo>
                    <a:pt x="61" y="157"/>
                    <a:pt x="61" y="157"/>
                    <a:pt x="61" y="157"/>
                  </a:cubicBezTo>
                  <a:close/>
                  <a:moveTo>
                    <a:pt x="34" y="157"/>
                  </a:moveTo>
                  <a:cubicBezTo>
                    <a:pt x="35" y="157"/>
                    <a:pt x="35" y="156"/>
                    <a:pt x="35" y="156"/>
                  </a:cubicBezTo>
                  <a:cubicBezTo>
                    <a:pt x="35" y="157"/>
                    <a:pt x="34" y="157"/>
                    <a:pt x="34" y="157"/>
                  </a:cubicBezTo>
                  <a:close/>
                  <a:moveTo>
                    <a:pt x="37" y="158"/>
                  </a:moveTo>
                  <a:cubicBezTo>
                    <a:pt x="37" y="158"/>
                    <a:pt x="37" y="158"/>
                    <a:pt x="37" y="159"/>
                  </a:cubicBezTo>
                  <a:cubicBezTo>
                    <a:pt x="38" y="159"/>
                    <a:pt x="38" y="159"/>
                    <a:pt x="38" y="159"/>
                  </a:cubicBezTo>
                  <a:cubicBezTo>
                    <a:pt x="38" y="159"/>
                    <a:pt x="39" y="157"/>
                    <a:pt x="38" y="157"/>
                  </a:cubicBezTo>
                  <a:cubicBezTo>
                    <a:pt x="38" y="157"/>
                    <a:pt x="37" y="158"/>
                    <a:pt x="37" y="158"/>
                  </a:cubicBezTo>
                  <a:close/>
                  <a:moveTo>
                    <a:pt x="58" y="159"/>
                  </a:moveTo>
                  <a:cubicBezTo>
                    <a:pt x="58" y="159"/>
                    <a:pt x="58" y="159"/>
                    <a:pt x="58" y="159"/>
                  </a:cubicBezTo>
                  <a:cubicBezTo>
                    <a:pt x="59" y="159"/>
                    <a:pt x="59" y="159"/>
                    <a:pt x="60" y="158"/>
                  </a:cubicBezTo>
                  <a:cubicBezTo>
                    <a:pt x="59" y="158"/>
                    <a:pt x="60" y="157"/>
                    <a:pt x="59" y="157"/>
                  </a:cubicBezTo>
                  <a:cubicBezTo>
                    <a:pt x="59" y="158"/>
                    <a:pt x="59" y="158"/>
                    <a:pt x="58" y="159"/>
                  </a:cubicBezTo>
                  <a:close/>
                  <a:moveTo>
                    <a:pt x="33" y="159"/>
                  </a:moveTo>
                  <a:cubicBezTo>
                    <a:pt x="34" y="159"/>
                    <a:pt x="33" y="158"/>
                    <a:pt x="34" y="158"/>
                  </a:cubicBezTo>
                  <a:cubicBezTo>
                    <a:pt x="33" y="158"/>
                    <a:pt x="33" y="158"/>
                    <a:pt x="33" y="158"/>
                  </a:cubicBezTo>
                  <a:cubicBezTo>
                    <a:pt x="33" y="159"/>
                    <a:pt x="33" y="159"/>
                    <a:pt x="33" y="159"/>
                  </a:cubicBezTo>
                  <a:close/>
                  <a:moveTo>
                    <a:pt x="55" y="159"/>
                  </a:moveTo>
                  <a:cubicBezTo>
                    <a:pt x="55" y="161"/>
                    <a:pt x="56" y="162"/>
                    <a:pt x="56" y="163"/>
                  </a:cubicBezTo>
                  <a:cubicBezTo>
                    <a:pt x="56" y="163"/>
                    <a:pt x="57" y="162"/>
                    <a:pt x="57" y="162"/>
                  </a:cubicBezTo>
                  <a:cubicBezTo>
                    <a:pt x="56" y="162"/>
                    <a:pt x="56" y="161"/>
                    <a:pt x="56" y="161"/>
                  </a:cubicBezTo>
                  <a:cubicBezTo>
                    <a:pt x="56" y="161"/>
                    <a:pt x="56" y="160"/>
                    <a:pt x="56" y="160"/>
                  </a:cubicBezTo>
                  <a:cubicBezTo>
                    <a:pt x="56" y="160"/>
                    <a:pt x="56" y="159"/>
                    <a:pt x="55" y="159"/>
                  </a:cubicBezTo>
                  <a:cubicBezTo>
                    <a:pt x="55" y="159"/>
                    <a:pt x="55" y="159"/>
                    <a:pt x="55" y="159"/>
                  </a:cubicBezTo>
                  <a:close/>
                  <a:moveTo>
                    <a:pt x="62" y="161"/>
                  </a:moveTo>
                  <a:cubicBezTo>
                    <a:pt x="62" y="161"/>
                    <a:pt x="62" y="161"/>
                    <a:pt x="62" y="161"/>
                  </a:cubicBezTo>
                  <a:cubicBezTo>
                    <a:pt x="61" y="161"/>
                    <a:pt x="61" y="159"/>
                    <a:pt x="61" y="159"/>
                  </a:cubicBezTo>
                  <a:cubicBezTo>
                    <a:pt x="61" y="160"/>
                    <a:pt x="61" y="161"/>
                    <a:pt x="62" y="161"/>
                  </a:cubicBezTo>
                  <a:close/>
                  <a:moveTo>
                    <a:pt x="33" y="161"/>
                  </a:moveTo>
                  <a:cubicBezTo>
                    <a:pt x="34" y="161"/>
                    <a:pt x="34" y="161"/>
                    <a:pt x="34" y="161"/>
                  </a:cubicBezTo>
                  <a:cubicBezTo>
                    <a:pt x="34" y="161"/>
                    <a:pt x="35" y="160"/>
                    <a:pt x="34" y="160"/>
                  </a:cubicBezTo>
                  <a:cubicBezTo>
                    <a:pt x="34" y="160"/>
                    <a:pt x="33" y="161"/>
                    <a:pt x="33" y="161"/>
                  </a:cubicBezTo>
                  <a:close/>
                  <a:moveTo>
                    <a:pt x="61" y="161"/>
                  </a:moveTo>
                  <a:cubicBezTo>
                    <a:pt x="61" y="161"/>
                    <a:pt x="61" y="160"/>
                    <a:pt x="60" y="160"/>
                  </a:cubicBezTo>
                  <a:cubicBezTo>
                    <a:pt x="60" y="160"/>
                    <a:pt x="59" y="160"/>
                    <a:pt x="59" y="161"/>
                  </a:cubicBezTo>
                  <a:cubicBezTo>
                    <a:pt x="60" y="162"/>
                    <a:pt x="60" y="163"/>
                    <a:pt x="61" y="163"/>
                  </a:cubicBezTo>
                  <a:cubicBezTo>
                    <a:pt x="61" y="162"/>
                    <a:pt x="62" y="161"/>
                    <a:pt x="61" y="161"/>
                  </a:cubicBezTo>
                  <a:cubicBezTo>
                    <a:pt x="61" y="161"/>
                    <a:pt x="61" y="161"/>
                    <a:pt x="61" y="161"/>
                  </a:cubicBezTo>
                  <a:close/>
                  <a:moveTo>
                    <a:pt x="32" y="161"/>
                  </a:moveTo>
                  <a:cubicBezTo>
                    <a:pt x="32" y="161"/>
                    <a:pt x="32" y="160"/>
                    <a:pt x="32" y="160"/>
                  </a:cubicBezTo>
                  <a:cubicBezTo>
                    <a:pt x="32" y="160"/>
                    <a:pt x="32" y="161"/>
                    <a:pt x="32" y="161"/>
                  </a:cubicBezTo>
                  <a:close/>
                  <a:moveTo>
                    <a:pt x="36" y="162"/>
                  </a:moveTo>
                  <a:cubicBezTo>
                    <a:pt x="37" y="162"/>
                    <a:pt x="37" y="161"/>
                    <a:pt x="37" y="160"/>
                  </a:cubicBezTo>
                  <a:cubicBezTo>
                    <a:pt x="37" y="161"/>
                    <a:pt x="36" y="161"/>
                    <a:pt x="36" y="162"/>
                  </a:cubicBezTo>
                  <a:close/>
                  <a:moveTo>
                    <a:pt x="58" y="163"/>
                  </a:moveTo>
                  <a:cubicBezTo>
                    <a:pt x="58" y="163"/>
                    <a:pt x="59" y="164"/>
                    <a:pt x="59" y="165"/>
                  </a:cubicBezTo>
                  <a:cubicBezTo>
                    <a:pt x="60" y="165"/>
                    <a:pt x="60" y="165"/>
                    <a:pt x="60" y="164"/>
                  </a:cubicBezTo>
                  <a:cubicBezTo>
                    <a:pt x="59" y="163"/>
                    <a:pt x="59" y="162"/>
                    <a:pt x="58" y="162"/>
                  </a:cubicBezTo>
                  <a:cubicBezTo>
                    <a:pt x="58" y="162"/>
                    <a:pt x="58" y="162"/>
                    <a:pt x="58" y="163"/>
                  </a:cubicBezTo>
                  <a:close/>
                  <a:moveTo>
                    <a:pt x="62" y="163"/>
                  </a:moveTo>
                  <a:cubicBezTo>
                    <a:pt x="63" y="163"/>
                    <a:pt x="62" y="163"/>
                    <a:pt x="63" y="163"/>
                  </a:cubicBezTo>
                  <a:cubicBezTo>
                    <a:pt x="63" y="163"/>
                    <a:pt x="63" y="162"/>
                    <a:pt x="63" y="162"/>
                  </a:cubicBezTo>
                  <a:cubicBezTo>
                    <a:pt x="63" y="162"/>
                    <a:pt x="62" y="162"/>
                    <a:pt x="62" y="163"/>
                  </a:cubicBezTo>
                  <a:close/>
                  <a:moveTo>
                    <a:pt x="37" y="164"/>
                  </a:moveTo>
                  <a:cubicBezTo>
                    <a:pt x="37" y="164"/>
                    <a:pt x="38" y="164"/>
                    <a:pt x="38" y="164"/>
                  </a:cubicBezTo>
                  <a:cubicBezTo>
                    <a:pt x="38" y="163"/>
                    <a:pt x="38" y="163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lose/>
                  <a:moveTo>
                    <a:pt x="35" y="165"/>
                  </a:moveTo>
                  <a:cubicBezTo>
                    <a:pt x="36" y="164"/>
                    <a:pt x="36" y="163"/>
                    <a:pt x="35" y="163"/>
                  </a:cubicBezTo>
                  <a:cubicBezTo>
                    <a:pt x="35" y="163"/>
                    <a:pt x="34" y="165"/>
                    <a:pt x="35" y="165"/>
                  </a:cubicBezTo>
                  <a:close/>
                  <a:moveTo>
                    <a:pt x="62" y="163"/>
                  </a:moveTo>
                  <a:cubicBezTo>
                    <a:pt x="62" y="163"/>
                    <a:pt x="62" y="163"/>
                    <a:pt x="62" y="163"/>
                  </a:cubicBezTo>
                  <a:cubicBezTo>
                    <a:pt x="62" y="163"/>
                    <a:pt x="61" y="164"/>
                    <a:pt x="61" y="164"/>
                  </a:cubicBezTo>
                  <a:cubicBezTo>
                    <a:pt x="61" y="164"/>
                    <a:pt x="61" y="165"/>
                    <a:pt x="62" y="164"/>
                  </a:cubicBezTo>
                  <a:cubicBezTo>
                    <a:pt x="62" y="164"/>
                    <a:pt x="62" y="163"/>
                    <a:pt x="62" y="163"/>
                  </a:cubicBezTo>
                  <a:close/>
                  <a:moveTo>
                    <a:pt x="57" y="166"/>
                  </a:moveTo>
                  <a:cubicBezTo>
                    <a:pt x="57" y="165"/>
                    <a:pt x="57" y="164"/>
                    <a:pt x="57" y="164"/>
                  </a:cubicBezTo>
                  <a:cubicBezTo>
                    <a:pt x="56" y="164"/>
                    <a:pt x="57" y="166"/>
                    <a:pt x="57" y="166"/>
                  </a:cubicBezTo>
                  <a:close/>
                  <a:moveTo>
                    <a:pt x="31" y="165"/>
                  </a:moveTo>
                  <a:cubicBezTo>
                    <a:pt x="31" y="165"/>
                    <a:pt x="31" y="165"/>
                    <a:pt x="32" y="165"/>
                  </a:cubicBezTo>
                  <a:cubicBezTo>
                    <a:pt x="32" y="165"/>
                    <a:pt x="32" y="165"/>
                    <a:pt x="32" y="165"/>
                  </a:cubicBezTo>
                  <a:cubicBezTo>
                    <a:pt x="32" y="164"/>
                    <a:pt x="31" y="165"/>
                    <a:pt x="31" y="165"/>
                  </a:cubicBezTo>
                  <a:close/>
                  <a:moveTo>
                    <a:pt x="39" y="166"/>
                  </a:moveTo>
                  <a:cubicBezTo>
                    <a:pt x="39" y="168"/>
                    <a:pt x="38" y="169"/>
                    <a:pt x="39" y="171"/>
                  </a:cubicBezTo>
                  <a:cubicBezTo>
                    <a:pt x="39" y="172"/>
                    <a:pt x="39" y="172"/>
                    <a:pt x="38" y="173"/>
                  </a:cubicBezTo>
                  <a:cubicBezTo>
                    <a:pt x="39" y="176"/>
                    <a:pt x="38" y="179"/>
                    <a:pt x="38" y="181"/>
                  </a:cubicBezTo>
                  <a:cubicBezTo>
                    <a:pt x="38" y="181"/>
                    <a:pt x="38" y="182"/>
                    <a:pt x="38" y="183"/>
                  </a:cubicBezTo>
                  <a:cubicBezTo>
                    <a:pt x="38" y="184"/>
                    <a:pt x="38" y="188"/>
                    <a:pt x="38" y="189"/>
                  </a:cubicBezTo>
                  <a:cubicBezTo>
                    <a:pt x="39" y="180"/>
                    <a:pt x="40" y="173"/>
                    <a:pt x="40" y="164"/>
                  </a:cubicBezTo>
                  <a:cubicBezTo>
                    <a:pt x="39" y="165"/>
                    <a:pt x="39" y="165"/>
                    <a:pt x="39" y="166"/>
                  </a:cubicBezTo>
                  <a:close/>
                  <a:moveTo>
                    <a:pt x="60" y="166"/>
                  </a:moveTo>
                  <a:cubicBezTo>
                    <a:pt x="60" y="166"/>
                    <a:pt x="60" y="166"/>
                    <a:pt x="60" y="166"/>
                  </a:cubicBezTo>
                  <a:cubicBezTo>
                    <a:pt x="60" y="167"/>
                    <a:pt x="61" y="166"/>
                    <a:pt x="60" y="165"/>
                  </a:cubicBezTo>
                  <a:cubicBezTo>
                    <a:pt x="61" y="166"/>
                    <a:pt x="60" y="165"/>
                    <a:pt x="60" y="166"/>
                  </a:cubicBezTo>
                  <a:close/>
                  <a:moveTo>
                    <a:pt x="33" y="169"/>
                  </a:moveTo>
                  <a:cubicBezTo>
                    <a:pt x="34" y="168"/>
                    <a:pt x="35" y="167"/>
                    <a:pt x="34" y="165"/>
                  </a:cubicBezTo>
                  <a:cubicBezTo>
                    <a:pt x="33" y="166"/>
                    <a:pt x="33" y="168"/>
                    <a:pt x="33" y="169"/>
                  </a:cubicBezTo>
                  <a:close/>
                  <a:moveTo>
                    <a:pt x="36" y="168"/>
                  </a:moveTo>
                  <a:cubicBezTo>
                    <a:pt x="36" y="167"/>
                    <a:pt x="37" y="167"/>
                    <a:pt x="37" y="166"/>
                  </a:cubicBezTo>
                  <a:cubicBezTo>
                    <a:pt x="37" y="166"/>
                    <a:pt x="37" y="166"/>
                    <a:pt x="37" y="165"/>
                  </a:cubicBezTo>
                  <a:cubicBezTo>
                    <a:pt x="36" y="166"/>
                    <a:pt x="35" y="167"/>
                    <a:pt x="36" y="168"/>
                  </a:cubicBezTo>
                  <a:close/>
                  <a:moveTo>
                    <a:pt x="62" y="166"/>
                  </a:moveTo>
                  <a:cubicBezTo>
                    <a:pt x="63" y="166"/>
                    <a:pt x="63" y="167"/>
                    <a:pt x="63" y="166"/>
                  </a:cubicBezTo>
                  <a:cubicBezTo>
                    <a:pt x="63" y="166"/>
                    <a:pt x="63" y="166"/>
                    <a:pt x="63" y="166"/>
                  </a:cubicBezTo>
                  <a:cubicBezTo>
                    <a:pt x="63" y="166"/>
                    <a:pt x="62" y="166"/>
                    <a:pt x="62" y="166"/>
                  </a:cubicBezTo>
                  <a:close/>
                  <a:moveTo>
                    <a:pt x="56" y="169"/>
                  </a:moveTo>
                  <a:cubicBezTo>
                    <a:pt x="56" y="168"/>
                    <a:pt x="57" y="168"/>
                    <a:pt x="57" y="168"/>
                  </a:cubicBezTo>
                  <a:cubicBezTo>
                    <a:pt x="57" y="167"/>
                    <a:pt x="57" y="166"/>
                    <a:pt x="56" y="166"/>
                  </a:cubicBezTo>
                  <a:cubicBezTo>
                    <a:pt x="56" y="167"/>
                    <a:pt x="55" y="169"/>
                    <a:pt x="56" y="169"/>
                  </a:cubicBezTo>
                  <a:close/>
                  <a:moveTo>
                    <a:pt x="60" y="168"/>
                  </a:moveTo>
                  <a:cubicBezTo>
                    <a:pt x="60" y="167"/>
                    <a:pt x="61" y="167"/>
                    <a:pt x="61" y="166"/>
                  </a:cubicBezTo>
                  <a:cubicBezTo>
                    <a:pt x="61" y="167"/>
                    <a:pt x="59" y="167"/>
                    <a:pt x="60" y="168"/>
                  </a:cubicBezTo>
                  <a:close/>
                  <a:moveTo>
                    <a:pt x="31" y="179"/>
                  </a:moveTo>
                  <a:cubicBezTo>
                    <a:pt x="31" y="178"/>
                    <a:pt x="32" y="177"/>
                    <a:pt x="32" y="175"/>
                  </a:cubicBezTo>
                  <a:cubicBezTo>
                    <a:pt x="31" y="175"/>
                    <a:pt x="31" y="173"/>
                    <a:pt x="31" y="172"/>
                  </a:cubicBezTo>
                  <a:cubicBezTo>
                    <a:pt x="31" y="172"/>
                    <a:pt x="32" y="172"/>
                    <a:pt x="32" y="172"/>
                  </a:cubicBezTo>
                  <a:cubicBezTo>
                    <a:pt x="32" y="171"/>
                    <a:pt x="32" y="169"/>
                    <a:pt x="32" y="168"/>
                  </a:cubicBezTo>
                  <a:cubicBezTo>
                    <a:pt x="31" y="168"/>
                    <a:pt x="31" y="168"/>
                    <a:pt x="31" y="168"/>
                  </a:cubicBezTo>
                  <a:cubicBezTo>
                    <a:pt x="31" y="171"/>
                    <a:pt x="31" y="175"/>
                    <a:pt x="31" y="179"/>
                  </a:cubicBezTo>
                  <a:close/>
                  <a:moveTo>
                    <a:pt x="59" y="169"/>
                  </a:moveTo>
                  <a:cubicBezTo>
                    <a:pt x="59" y="169"/>
                    <a:pt x="60" y="169"/>
                    <a:pt x="59" y="168"/>
                  </a:cubicBezTo>
                  <a:cubicBezTo>
                    <a:pt x="58" y="168"/>
                    <a:pt x="58" y="169"/>
                    <a:pt x="59" y="169"/>
                  </a:cubicBezTo>
                  <a:close/>
                  <a:moveTo>
                    <a:pt x="61" y="168"/>
                  </a:moveTo>
                  <a:cubicBezTo>
                    <a:pt x="60" y="168"/>
                    <a:pt x="61" y="169"/>
                    <a:pt x="61" y="170"/>
                  </a:cubicBezTo>
                  <a:cubicBezTo>
                    <a:pt x="62" y="170"/>
                    <a:pt x="62" y="169"/>
                    <a:pt x="62" y="169"/>
                  </a:cubicBezTo>
                  <a:cubicBezTo>
                    <a:pt x="62" y="169"/>
                    <a:pt x="62" y="168"/>
                    <a:pt x="61" y="168"/>
                  </a:cubicBezTo>
                  <a:close/>
                  <a:moveTo>
                    <a:pt x="38" y="170"/>
                  </a:moveTo>
                  <a:cubicBezTo>
                    <a:pt x="38" y="169"/>
                    <a:pt x="37" y="169"/>
                    <a:pt x="37" y="168"/>
                  </a:cubicBezTo>
                  <a:cubicBezTo>
                    <a:pt x="37" y="169"/>
                    <a:pt x="37" y="170"/>
                    <a:pt x="38" y="170"/>
                  </a:cubicBezTo>
                  <a:close/>
                  <a:moveTo>
                    <a:pt x="34" y="171"/>
                  </a:moveTo>
                  <a:cubicBezTo>
                    <a:pt x="34" y="170"/>
                    <a:pt x="36" y="169"/>
                    <a:pt x="35" y="169"/>
                  </a:cubicBezTo>
                  <a:cubicBezTo>
                    <a:pt x="35" y="170"/>
                    <a:pt x="34" y="170"/>
                    <a:pt x="34" y="171"/>
                  </a:cubicBezTo>
                  <a:close/>
                  <a:moveTo>
                    <a:pt x="58" y="169"/>
                  </a:moveTo>
                  <a:cubicBezTo>
                    <a:pt x="57" y="170"/>
                    <a:pt x="57" y="170"/>
                    <a:pt x="56" y="170"/>
                  </a:cubicBezTo>
                  <a:cubicBezTo>
                    <a:pt x="56" y="171"/>
                    <a:pt x="57" y="171"/>
                    <a:pt x="57" y="172"/>
                  </a:cubicBezTo>
                  <a:cubicBezTo>
                    <a:pt x="58" y="171"/>
                    <a:pt x="58" y="170"/>
                    <a:pt x="58" y="169"/>
                  </a:cubicBezTo>
                  <a:cubicBezTo>
                    <a:pt x="58" y="170"/>
                    <a:pt x="58" y="169"/>
                    <a:pt x="58" y="169"/>
                  </a:cubicBezTo>
                  <a:close/>
                  <a:moveTo>
                    <a:pt x="59" y="170"/>
                  </a:moveTo>
                  <a:cubicBezTo>
                    <a:pt x="60" y="171"/>
                    <a:pt x="60" y="171"/>
                    <a:pt x="60" y="171"/>
                  </a:cubicBezTo>
                  <a:cubicBezTo>
                    <a:pt x="60" y="170"/>
                    <a:pt x="60" y="170"/>
                    <a:pt x="60" y="169"/>
                  </a:cubicBezTo>
                  <a:cubicBezTo>
                    <a:pt x="60" y="170"/>
                    <a:pt x="59" y="170"/>
                    <a:pt x="59" y="170"/>
                  </a:cubicBezTo>
                  <a:close/>
                  <a:moveTo>
                    <a:pt x="37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37" y="171"/>
                    <a:pt x="37" y="171"/>
                    <a:pt x="36" y="171"/>
                  </a:cubicBezTo>
                  <a:cubicBezTo>
                    <a:pt x="37" y="171"/>
                    <a:pt x="37" y="171"/>
                    <a:pt x="37" y="172"/>
                  </a:cubicBezTo>
                  <a:close/>
                  <a:moveTo>
                    <a:pt x="62" y="171"/>
                  </a:moveTo>
                  <a:cubicBezTo>
                    <a:pt x="62" y="171"/>
                    <a:pt x="62" y="172"/>
                    <a:pt x="63" y="172"/>
                  </a:cubicBezTo>
                  <a:cubicBezTo>
                    <a:pt x="63" y="171"/>
                    <a:pt x="63" y="171"/>
                    <a:pt x="62" y="171"/>
                  </a:cubicBezTo>
                  <a:cubicBezTo>
                    <a:pt x="62" y="171"/>
                    <a:pt x="62" y="171"/>
                    <a:pt x="62" y="171"/>
                  </a:cubicBezTo>
                  <a:close/>
                  <a:moveTo>
                    <a:pt x="35" y="173"/>
                  </a:moveTo>
                  <a:cubicBezTo>
                    <a:pt x="35" y="173"/>
                    <a:pt x="35" y="174"/>
                    <a:pt x="36" y="174"/>
                  </a:cubicBezTo>
                  <a:cubicBezTo>
                    <a:pt x="36" y="173"/>
                    <a:pt x="36" y="173"/>
                    <a:pt x="36" y="172"/>
                  </a:cubicBezTo>
                  <a:cubicBezTo>
                    <a:pt x="36" y="172"/>
                    <a:pt x="36" y="172"/>
                    <a:pt x="36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35" y="172"/>
                    <a:pt x="35" y="172"/>
                    <a:pt x="35" y="173"/>
                  </a:cubicBezTo>
                  <a:close/>
                  <a:moveTo>
                    <a:pt x="58" y="173"/>
                  </a:moveTo>
                  <a:cubicBezTo>
                    <a:pt x="58" y="173"/>
                    <a:pt x="59" y="173"/>
                    <a:pt x="59" y="172"/>
                  </a:cubicBezTo>
                  <a:cubicBezTo>
                    <a:pt x="59" y="172"/>
                    <a:pt x="59" y="172"/>
                    <a:pt x="59" y="171"/>
                  </a:cubicBezTo>
                  <a:cubicBezTo>
                    <a:pt x="58" y="172"/>
                    <a:pt x="57" y="173"/>
                    <a:pt x="58" y="173"/>
                  </a:cubicBezTo>
                  <a:close/>
                  <a:moveTo>
                    <a:pt x="56" y="174"/>
                  </a:moveTo>
                  <a:cubicBezTo>
                    <a:pt x="56" y="174"/>
                    <a:pt x="56" y="173"/>
                    <a:pt x="57" y="173"/>
                  </a:cubicBezTo>
                  <a:cubicBezTo>
                    <a:pt x="56" y="173"/>
                    <a:pt x="56" y="173"/>
                    <a:pt x="56" y="172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56" y="172"/>
                    <a:pt x="56" y="173"/>
                    <a:pt x="56" y="174"/>
                  </a:cubicBezTo>
                  <a:close/>
                  <a:moveTo>
                    <a:pt x="61" y="173"/>
                  </a:moveTo>
                  <a:cubicBezTo>
                    <a:pt x="61" y="173"/>
                    <a:pt x="62" y="175"/>
                    <a:pt x="62" y="174"/>
                  </a:cubicBezTo>
                  <a:cubicBezTo>
                    <a:pt x="62" y="173"/>
                    <a:pt x="61" y="173"/>
                    <a:pt x="61" y="172"/>
                  </a:cubicBezTo>
                  <a:cubicBezTo>
                    <a:pt x="61" y="173"/>
                    <a:pt x="61" y="173"/>
                    <a:pt x="61" y="173"/>
                  </a:cubicBezTo>
                  <a:close/>
                  <a:moveTo>
                    <a:pt x="64" y="173"/>
                  </a:moveTo>
                  <a:cubicBezTo>
                    <a:pt x="64" y="174"/>
                    <a:pt x="65" y="174"/>
                    <a:pt x="65" y="174"/>
                  </a:cubicBezTo>
                  <a:cubicBezTo>
                    <a:pt x="65" y="174"/>
                    <a:pt x="65" y="174"/>
                    <a:pt x="65" y="174"/>
                  </a:cubicBezTo>
                  <a:cubicBezTo>
                    <a:pt x="65" y="173"/>
                    <a:pt x="66" y="173"/>
                    <a:pt x="65" y="173"/>
                  </a:cubicBezTo>
                  <a:cubicBezTo>
                    <a:pt x="65" y="173"/>
                    <a:pt x="65" y="173"/>
                    <a:pt x="64" y="173"/>
                  </a:cubicBezTo>
                  <a:close/>
                  <a:moveTo>
                    <a:pt x="58" y="174"/>
                  </a:moveTo>
                  <a:cubicBezTo>
                    <a:pt x="59" y="174"/>
                    <a:pt x="59" y="173"/>
                    <a:pt x="59" y="173"/>
                  </a:cubicBezTo>
                  <a:cubicBezTo>
                    <a:pt x="59" y="173"/>
                    <a:pt x="58" y="174"/>
                    <a:pt x="58" y="174"/>
                  </a:cubicBezTo>
                  <a:close/>
                  <a:moveTo>
                    <a:pt x="36" y="175"/>
                  </a:moveTo>
                  <a:cubicBezTo>
                    <a:pt x="36" y="175"/>
                    <a:pt x="37" y="174"/>
                    <a:pt x="37" y="174"/>
                  </a:cubicBezTo>
                  <a:cubicBezTo>
                    <a:pt x="36" y="174"/>
                    <a:pt x="36" y="174"/>
                    <a:pt x="36" y="175"/>
                  </a:cubicBezTo>
                  <a:close/>
                  <a:moveTo>
                    <a:pt x="33" y="176"/>
                  </a:moveTo>
                  <a:cubicBezTo>
                    <a:pt x="34" y="176"/>
                    <a:pt x="33" y="177"/>
                    <a:pt x="34" y="177"/>
                  </a:cubicBezTo>
                  <a:cubicBezTo>
                    <a:pt x="35" y="176"/>
                    <a:pt x="35" y="175"/>
                    <a:pt x="34" y="174"/>
                  </a:cubicBezTo>
                  <a:cubicBezTo>
                    <a:pt x="34" y="175"/>
                    <a:pt x="33" y="175"/>
                    <a:pt x="33" y="176"/>
                  </a:cubicBezTo>
                  <a:close/>
                  <a:moveTo>
                    <a:pt x="59" y="175"/>
                  </a:moveTo>
                  <a:cubicBezTo>
                    <a:pt x="59" y="176"/>
                    <a:pt x="59" y="176"/>
                    <a:pt x="60" y="176"/>
                  </a:cubicBezTo>
                  <a:cubicBezTo>
                    <a:pt x="60" y="176"/>
                    <a:pt x="60" y="176"/>
                    <a:pt x="61" y="175"/>
                  </a:cubicBezTo>
                  <a:cubicBezTo>
                    <a:pt x="60" y="175"/>
                    <a:pt x="60" y="174"/>
                    <a:pt x="60" y="174"/>
                  </a:cubicBezTo>
                  <a:cubicBezTo>
                    <a:pt x="60" y="175"/>
                    <a:pt x="59" y="175"/>
                    <a:pt x="59" y="175"/>
                  </a:cubicBezTo>
                  <a:close/>
                  <a:moveTo>
                    <a:pt x="57" y="175"/>
                  </a:moveTo>
                  <a:cubicBezTo>
                    <a:pt x="57" y="175"/>
                    <a:pt x="57" y="175"/>
                    <a:pt x="57" y="176"/>
                  </a:cubicBezTo>
                  <a:cubicBezTo>
                    <a:pt x="57" y="176"/>
                    <a:pt x="58" y="175"/>
                    <a:pt x="58" y="175"/>
                  </a:cubicBezTo>
                  <a:cubicBezTo>
                    <a:pt x="57" y="175"/>
                    <a:pt x="57" y="174"/>
                    <a:pt x="57" y="175"/>
                  </a:cubicBezTo>
                  <a:close/>
                  <a:moveTo>
                    <a:pt x="65" y="176"/>
                  </a:moveTo>
                  <a:cubicBezTo>
                    <a:pt x="65" y="177"/>
                    <a:pt x="64" y="176"/>
                    <a:pt x="64" y="177"/>
                  </a:cubicBezTo>
                  <a:cubicBezTo>
                    <a:pt x="65" y="177"/>
                    <a:pt x="65" y="178"/>
                    <a:pt x="65" y="178"/>
                  </a:cubicBezTo>
                  <a:cubicBezTo>
                    <a:pt x="65" y="177"/>
                    <a:pt x="65" y="176"/>
                    <a:pt x="65" y="175"/>
                  </a:cubicBezTo>
                  <a:cubicBezTo>
                    <a:pt x="65" y="176"/>
                    <a:pt x="65" y="176"/>
                    <a:pt x="65" y="176"/>
                  </a:cubicBezTo>
                  <a:close/>
                  <a:moveTo>
                    <a:pt x="60" y="176"/>
                  </a:moveTo>
                  <a:cubicBezTo>
                    <a:pt x="60" y="176"/>
                    <a:pt x="60" y="176"/>
                    <a:pt x="61" y="176"/>
                  </a:cubicBezTo>
                  <a:cubicBezTo>
                    <a:pt x="61" y="176"/>
                    <a:pt x="61" y="176"/>
                    <a:pt x="61" y="176"/>
                  </a:cubicBezTo>
                  <a:cubicBezTo>
                    <a:pt x="60" y="176"/>
                    <a:pt x="60" y="176"/>
                    <a:pt x="60" y="176"/>
                  </a:cubicBezTo>
                  <a:close/>
                  <a:moveTo>
                    <a:pt x="58" y="178"/>
                  </a:moveTo>
                  <a:cubicBezTo>
                    <a:pt x="58" y="178"/>
                    <a:pt x="58" y="178"/>
                    <a:pt x="59" y="177"/>
                  </a:cubicBezTo>
                  <a:cubicBezTo>
                    <a:pt x="58" y="177"/>
                    <a:pt x="58" y="176"/>
                    <a:pt x="58" y="176"/>
                  </a:cubicBezTo>
                  <a:cubicBezTo>
                    <a:pt x="57" y="177"/>
                    <a:pt x="57" y="177"/>
                    <a:pt x="58" y="178"/>
                  </a:cubicBezTo>
                  <a:close/>
                  <a:moveTo>
                    <a:pt x="34" y="177"/>
                  </a:moveTo>
                  <a:cubicBezTo>
                    <a:pt x="34" y="177"/>
                    <a:pt x="34" y="177"/>
                    <a:pt x="34" y="178"/>
                  </a:cubicBezTo>
                  <a:cubicBezTo>
                    <a:pt x="35" y="178"/>
                    <a:pt x="35" y="177"/>
                    <a:pt x="35" y="177"/>
                  </a:cubicBezTo>
                  <a:cubicBezTo>
                    <a:pt x="35" y="177"/>
                    <a:pt x="35" y="177"/>
                    <a:pt x="34" y="177"/>
                  </a:cubicBezTo>
                  <a:close/>
                  <a:moveTo>
                    <a:pt x="32" y="177"/>
                  </a:moveTo>
                  <a:cubicBezTo>
                    <a:pt x="33" y="177"/>
                    <a:pt x="32" y="178"/>
                    <a:pt x="33" y="178"/>
                  </a:cubicBezTo>
                  <a:cubicBezTo>
                    <a:pt x="33" y="178"/>
                    <a:pt x="33" y="177"/>
                    <a:pt x="33" y="177"/>
                  </a:cubicBezTo>
                  <a:cubicBezTo>
                    <a:pt x="33" y="177"/>
                    <a:pt x="32" y="177"/>
                    <a:pt x="32" y="177"/>
                  </a:cubicBezTo>
                  <a:close/>
                  <a:moveTo>
                    <a:pt x="60" y="178"/>
                  </a:moveTo>
                  <a:cubicBezTo>
                    <a:pt x="60" y="179"/>
                    <a:pt x="61" y="178"/>
                    <a:pt x="61" y="177"/>
                  </a:cubicBezTo>
                  <a:cubicBezTo>
                    <a:pt x="61" y="178"/>
                    <a:pt x="60" y="178"/>
                    <a:pt x="60" y="178"/>
                  </a:cubicBezTo>
                  <a:close/>
                  <a:moveTo>
                    <a:pt x="63" y="178"/>
                  </a:moveTo>
                  <a:cubicBezTo>
                    <a:pt x="64" y="179"/>
                    <a:pt x="64" y="180"/>
                    <a:pt x="65" y="180"/>
                  </a:cubicBezTo>
                  <a:cubicBezTo>
                    <a:pt x="65" y="180"/>
                    <a:pt x="65" y="180"/>
                    <a:pt x="65" y="179"/>
                  </a:cubicBezTo>
                  <a:cubicBezTo>
                    <a:pt x="64" y="179"/>
                    <a:pt x="64" y="178"/>
                    <a:pt x="64" y="177"/>
                  </a:cubicBezTo>
                  <a:cubicBezTo>
                    <a:pt x="64" y="177"/>
                    <a:pt x="63" y="177"/>
                    <a:pt x="63" y="178"/>
                  </a:cubicBezTo>
                  <a:close/>
                  <a:moveTo>
                    <a:pt x="36" y="178"/>
                  </a:moveTo>
                  <a:cubicBezTo>
                    <a:pt x="36" y="178"/>
                    <a:pt x="37" y="178"/>
                    <a:pt x="36" y="177"/>
                  </a:cubicBezTo>
                  <a:cubicBezTo>
                    <a:pt x="36" y="178"/>
                    <a:pt x="36" y="178"/>
                    <a:pt x="36" y="178"/>
                  </a:cubicBezTo>
                  <a:close/>
                  <a:moveTo>
                    <a:pt x="58" y="179"/>
                  </a:moveTo>
                  <a:cubicBezTo>
                    <a:pt x="58" y="179"/>
                    <a:pt x="58" y="179"/>
                    <a:pt x="58" y="179"/>
                  </a:cubicBezTo>
                  <a:cubicBezTo>
                    <a:pt x="59" y="179"/>
                    <a:pt x="59" y="178"/>
                    <a:pt x="59" y="178"/>
                  </a:cubicBezTo>
                  <a:cubicBezTo>
                    <a:pt x="59" y="178"/>
                    <a:pt x="58" y="178"/>
                    <a:pt x="58" y="179"/>
                  </a:cubicBezTo>
                  <a:close/>
                  <a:moveTo>
                    <a:pt x="57" y="179"/>
                  </a:moveTo>
                  <a:cubicBezTo>
                    <a:pt x="57" y="179"/>
                    <a:pt x="57" y="178"/>
                    <a:pt x="57" y="178"/>
                  </a:cubicBezTo>
                  <a:cubicBezTo>
                    <a:pt x="57" y="178"/>
                    <a:pt x="57" y="178"/>
                    <a:pt x="57" y="179"/>
                  </a:cubicBezTo>
                  <a:close/>
                  <a:moveTo>
                    <a:pt x="61" y="180"/>
                  </a:moveTo>
                  <a:cubicBezTo>
                    <a:pt x="61" y="179"/>
                    <a:pt x="61" y="179"/>
                    <a:pt x="62" y="178"/>
                  </a:cubicBezTo>
                  <a:cubicBezTo>
                    <a:pt x="61" y="178"/>
                    <a:pt x="60" y="179"/>
                    <a:pt x="61" y="180"/>
                  </a:cubicBezTo>
                  <a:close/>
                  <a:moveTo>
                    <a:pt x="33" y="181"/>
                  </a:moveTo>
                  <a:cubicBezTo>
                    <a:pt x="33" y="180"/>
                    <a:pt x="34" y="179"/>
                    <a:pt x="33" y="179"/>
                  </a:cubicBezTo>
                  <a:cubicBezTo>
                    <a:pt x="33" y="179"/>
                    <a:pt x="32" y="180"/>
                    <a:pt x="33" y="181"/>
                  </a:cubicBezTo>
                  <a:close/>
                  <a:moveTo>
                    <a:pt x="31" y="180"/>
                  </a:moveTo>
                  <a:cubicBezTo>
                    <a:pt x="31" y="180"/>
                    <a:pt x="32" y="179"/>
                    <a:pt x="32" y="179"/>
                  </a:cubicBezTo>
                  <a:cubicBezTo>
                    <a:pt x="32" y="179"/>
                    <a:pt x="31" y="180"/>
                    <a:pt x="31" y="180"/>
                  </a:cubicBezTo>
                  <a:close/>
                  <a:moveTo>
                    <a:pt x="36" y="179"/>
                  </a:move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5" y="180"/>
                    <a:pt x="36" y="180"/>
                  </a:cubicBezTo>
                  <a:cubicBezTo>
                    <a:pt x="36" y="180"/>
                    <a:pt x="36" y="179"/>
                    <a:pt x="36" y="179"/>
                  </a:cubicBezTo>
                  <a:cubicBezTo>
                    <a:pt x="36" y="179"/>
                    <a:pt x="36" y="179"/>
                    <a:pt x="36" y="179"/>
                  </a:cubicBezTo>
                  <a:close/>
                  <a:moveTo>
                    <a:pt x="37" y="180"/>
                  </a:moveTo>
                  <a:cubicBezTo>
                    <a:pt x="37" y="180"/>
                    <a:pt x="37" y="180"/>
                    <a:pt x="37" y="180"/>
                  </a:cubicBezTo>
                  <a:cubicBezTo>
                    <a:pt x="37" y="180"/>
                    <a:pt x="37" y="179"/>
                    <a:pt x="37" y="179"/>
                  </a:cubicBezTo>
                  <a:cubicBezTo>
                    <a:pt x="37" y="180"/>
                    <a:pt x="37" y="180"/>
                    <a:pt x="37" y="180"/>
                  </a:cubicBezTo>
                  <a:close/>
                  <a:moveTo>
                    <a:pt x="57" y="181"/>
                  </a:moveTo>
                  <a:cubicBezTo>
                    <a:pt x="57" y="181"/>
                    <a:pt x="58" y="181"/>
                    <a:pt x="58" y="180"/>
                  </a:cubicBezTo>
                  <a:cubicBezTo>
                    <a:pt x="57" y="180"/>
                    <a:pt x="57" y="179"/>
                    <a:pt x="57" y="179"/>
                  </a:cubicBezTo>
                  <a:cubicBezTo>
                    <a:pt x="57" y="180"/>
                    <a:pt x="56" y="181"/>
                    <a:pt x="57" y="181"/>
                  </a:cubicBezTo>
                  <a:close/>
                  <a:moveTo>
                    <a:pt x="61" y="180"/>
                  </a:moveTo>
                  <a:cubicBezTo>
                    <a:pt x="62" y="181"/>
                    <a:pt x="62" y="181"/>
                    <a:pt x="62" y="182"/>
                  </a:cubicBezTo>
                  <a:cubicBezTo>
                    <a:pt x="62" y="181"/>
                    <a:pt x="62" y="180"/>
                    <a:pt x="62" y="179"/>
                  </a:cubicBezTo>
                  <a:cubicBezTo>
                    <a:pt x="62" y="180"/>
                    <a:pt x="62" y="180"/>
                    <a:pt x="61" y="180"/>
                  </a:cubicBezTo>
                  <a:close/>
                  <a:moveTo>
                    <a:pt x="59" y="181"/>
                  </a:moveTo>
                  <a:cubicBezTo>
                    <a:pt x="60" y="181"/>
                    <a:pt x="60" y="180"/>
                    <a:pt x="60" y="180"/>
                  </a:cubicBezTo>
                  <a:cubicBezTo>
                    <a:pt x="60" y="181"/>
                    <a:pt x="59" y="180"/>
                    <a:pt x="59" y="181"/>
                  </a:cubicBezTo>
                  <a:close/>
                  <a:moveTo>
                    <a:pt x="30" y="191"/>
                  </a:moveTo>
                  <a:cubicBezTo>
                    <a:pt x="30" y="191"/>
                    <a:pt x="31" y="191"/>
                    <a:pt x="31" y="191"/>
                  </a:cubicBezTo>
                  <a:cubicBezTo>
                    <a:pt x="30" y="192"/>
                    <a:pt x="31" y="193"/>
                    <a:pt x="30" y="194"/>
                  </a:cubicBezTo>
                  <a:cubicBezTo>
                    <a:pt x="31" y="194"/>
                    <a:pt x="30" y="197"/>
                    <a:pt x="31" y="198"/>
                  </a:cubicBezTo>
                  <a:cubicBezTo>
                    <a:pt x="31" y="198"/>
                    <a:pt x="31" y="197"/>
                    <a:pt x="32" y="196"/>
                  </a:cubicBezTo>
                  <a:cubicBezTo>
                    <a:pt x="32" y="196"/>
                    <a:pt x="31" y="196"/>
                    <a:pt x="31" y="195"/>
                  </a:cubicBezTo>
                  <a:cubicBezTo>
                    <a:pt x="32" y="193"/>
                    <a:pt x="32" y="190"/>
                    <a:pt x="31" y="189"/>
                  </a:cubicBezTo>
                  <a:cubicBezTo>
                    <a:pt x="32" y="187"/>
                    <a:pt x="32" y="184"/>
                    <a:pt x="32" y="181"/>
                  </a:cubicBezTo>
                  <a:cubicBezTo>
                    <a:pt x="32" y="181"/>
                    <a:pt x="32" y="181"/>
                    <a:pt x="31" y="181"/>
                  </a:cubicBezTo>
                  <a:cubicBezTo>
                    <a:pt x="29" y="184"/>
                    <a:pt x="31" y="188"/>
                    <a:pt x="30" y="191"/>
                  </a:cubicBezTo>
                  <a:close/>
                  <a:moveTo>
                    <a:pt x="64" y="185"/>
                  </a:moveTo>
                  <a:cubicBezTo>
                    <a:pt x="64" y="185"/>
                    <a:pt x="64" y="185"/>
                    <a:pt x="63" y="185"/>
                  </a:cubicBezTo>
                  <a:cubicBezTo>
                    <a:pt x="63" y="186"/>
                    <a:pt x="64" y="187"/>
                    <a:pt x="65" y="187"/>
                  </a:cubicBezTo>
                  <a:cubicBezTo>
                    <a:pt x="64" y="188"/>
                    <a:pt x="65" y="189"/>
                    <a:pt x="64" y="190"/>
                  </a:cubicBezTo>
                  <a:cubicBezTo>
                    <a:pt x="64" y="189"/>
                    <a:pt x="63" y="189"/>
                    <a:pt x="63" y="189"/>
                  </a:cubicBezTo>
                  <a:cubicBezTo>
                    <a:pt x="63" y="190"/>
                    <a:pt x="63" y="191"/>
                    <a:pt x="64" y="192"/>
                  </a:cubicBezTo>
                  <a:cubicBezTo>
                    <a:pt x="66" y="190"/>
                    <a:pt x="65" y="185"/>
                    <a:pt x="65" y="182"/>
                  </a:cubicBezTo>
                  <a:cubicBezTo>
                    <a:pt x="65" y="182"/>
                    <a:pt x="64" y="181"/>
                    <a:pt x="64" y="181"/>
                  </a:cubicBezTo>
                  <a:cubicBezTo>
                    <a:pt x="63" y="182"/>
                    <a:pt x="65" y="184"/>
                    <a:pt x="64" y="185"/>
                  </a:cubicBezTo>
                  <a:close/>
                  <a:moveTo>
                    <a:pt x="34" y="183"/>
                  </a:moveTo>
                  <a:cubicBezTo>
                    <a:pt x="34" y="182"/>
                    <a:pt x="35" y="182"/>
                    <a:pt x="35" y="181"/>
                  </a:cubicBezTo>
                  <a:cubicBezTo>
                    <a:pt x="35" y="181"/>
                    <a:pt x="34" y="181"/>
                    <a:pt x="34" y="181"/>
                  </a:cubicBezTo>
                  <a:cubicBezTo>
                    <a:pt x="34" y="182"/>
                    <a:pt x="33" y="183"/>
                    <a:pt x="34" y="183"/>
                  </a:cubicBezTo>
                  <a:close/>
                  <a:moveTo>
                    <a:pt x="60" y="182"/>
                  </a:moveTo>
                  <a:cubicBezTo>
                    <a:pt x="60" y="183"/>
                    <a:pt x="61" y="183"/>
                    <a:pt x="61" y="183"/>
                  </a:cubicBezTo>
                  <a:cubicBezTo>
                    <a:pt x="61" y="182"/>
                    <a:pt x="61" y="182"/>
                    <a:pt x="60" y="182"/>
                  </a:cubicBezTo>
                  <a:cubicBezTo>
                    <a:pt x="60" y="182"/>
                    <a:pt x="60" y="182"/>
                    <a:pt x="60" y="182"/>
                  </a:cubicBezTo>
                  <a:close/>
                  <a:moveTo>
                    <a:pt x="57" y="182"/>
                  </a:moveTo>
                  <a:cubicBezTo>
                    <a:pt x="57" y="183"/>
                    <a:pt x="58" y="183"/>
                    <a:pt x="58" y="183"/>
                  </a:cubicBezTo>
                  <a:cubicBezTo>
                    <a:pt x="58" y="183"/>
                    <a:pt x="59" y="182"/>
                    <a:pt x="59" y="182"/>
                  </a:cubicBezTo>
                  <a:cubicBezTo>
                    <a:pt x="58" y="182"/>
                    <a:pt x="58" y="182"/>
                    <a:pt x="57" y="182"/>
                  </a:cubicBezTo>
                  <a:close/>
                  <a:moveTo>
                    <a:pt x="63" y="183"/>
                  </a:moveTo>
                  <a:cubicBezTo>
                    <a:pt x="63" y="183"/>
                    <a:pt x="64" y="183"/>
                    <a:pt x="63" y="182"/>
                  </a:cubicBezTo>
                  <a:cubicBezTo>
                    <a:pt x="63" y="182"/>
                    <a:pt x="63" y="182"/>
                    <a:pt x="63" y="182"/>
                  </a:cubicBezTo>
                  <a:cubicBezTo>
                    <a:pt x="63" y="183"/>
                    <a:pt x="63" y="183"/>
                    <a:pt x="63" y="183"/>
                  </a:cubicBezTo>
                  <a:close/>
                  <a:moveTo>
                    <a:pt x="36" y="184"/>
                  </a:moveTo>
                  <a:cubicBezTo>
                    <a:pt x="36" y="183"/>
                    <a:pt x="37" y="183"/>
                    <a:pt x="37" y="182"/>
                  </a:cubicBezTo>
                  <a:cubicBezTo>
                    <a:pt x="36" y="182"/>
                    <a:pt x="36" y="183"/>
                    <a:pt x="36" y="184"/>
                  </a:cubicBezTo>
                  <a:close/>
                  <a:moveTo>
                    <a:pt x="35" y="184"/>
                  </a:moveTo>
                  <a:cubicBezTo>
                    <a:pt x="35" y="184"/>
                    <a:pt x="36" y="183"/>
                    <a:pt x="35" y="183"/>
                  </a:cubicBezTo>
                  <a:cubicBezTo>
                    <a:pt x="35" y="183"/>
                    <a:pt x="34" y="184"/>
                    <a:pt x="35" y="184"/>
                  </a:cubicBezTo>
                  <a:close/>
                  <a:moveTo>
                    <a:pt x="58" y="185"/>
                  </a:moveTo>
                  <a:cubicBezTo>
                    <a:pt x="59" y="185"/>
                    <a:pt x="59" y="184"/>
                    <a:pt x="59" y="184"/>
                  </a:cubicBezTo>
                  <a:cubicBezTo>
                    <a:pt x="59" y="184"/>
                    <a:pt x="59" y="183"/>
                    <a:pt x="59" y="183"/>
                  </a:cubicBezTo>
                  <a:cubicBezTo>
                    <a:pt x="59" y="184"/>
                    <a:pt x="58" y="184"/>
                    <a:pt x="58" y="185"/>
                  </a:cubicBezTo>
                  <a:close/>
                  <a:moveTo>
                    <a:pt x="62" y="185"/>
                  </a:moveTo>
                  <a:cubicBezTo>
                    <a:pt x="62" y="185"/>
                    <a:pt x="62" y="184"/>
                    <a:pt x="62" y="184"/>
                  </a:cubicBezTo>
                  <a:cubicBezTo>
                    <a:pt x="62" y="184"/>
                    <a:pt x="62" y="184"/>
                    <a:pt x="62" y="184"/>
                  </a:cubicBezTo>
                  <a:cubicBezTo>
                    <a:pt x="61" y="184"/>
                    <a:pt x="61" y="185"/>
                    <a:pt x="62" y="185"/>
                  </a:cubicBezTo>
                  <a:close/>
                  <a:moveTo>
                    <a:pt x="33" y="185"/>
                  </a:moveTo>
                  <a:cubicBezTo>
                    <a:pt x="33" y="185"/>
                    <a:pt x="33" y="185"/>
                    <a:pt x="33" y="185"/>
                  </a:cubicBezTo>
                  <a:cubicBezTo>
                    <a:pt x="33" y="185"/>
                    <a:pt x="33" y="184"/>
                    <a:pt x="33" y="184"/>
                  </a:cubicBezTo>
                  <a:cubicBezTo>
                    <a:pt x="33" y="184"/>
                    <a:pt x="32" y="185"/>
                    <a:pt x="33" y="185"/>
                  </a:cubicBezTo>
                  <a:close/>
                  <a:moveTo>
                    <a:pt x="35" y="186"/>
                  </a:moveTo>
                  <a:cubicBezTo>
                    <a:pt x="36" y="185"/>
                    <a:pt x="36" y="184"/>
                    <a:pt x="36" y="184"/>
                  </a:cubicBezTo>
                  <a:cubicBezTo>
                    <a:pt x="36" y="184"/>
                    <a:pt x="35" y="185"/>
                    <a:pt x="35" y="186"/>
                  </a:cubicBezTo>
                  <a:close/>
                  <a:moveTo>
                    <a:pt x="60" y="187"/>
                  </a:moveTo>
                  <a:cubicBezTo>
                    <a:pt x="60" y="187"/>
                    <a:pt x="61" y="186"/>
                    <a:pt x="60" y="186"/>
                  </a:cubicBezTo>
                  <a:cubicBezTo>
                    <a:pt x="60" y="186"/>
                    <a:pt x="59" y="187"/>
                    <a:pt x="60" y="187"/>
                  </a:cubicBezTo>
                  <a:close/>
                  <a:moveTo>
                    <a:pt x="36" y="187"/>
                  </a:moveTo>
                  <a:cubicBezTo>
                    <a:pt x="36" y="187"/>
                    <a:pt x="36" y="188"/>
                    <a:pt x="37" y="188"/>
                  </a:cubicBezTo>
                  <a:cubicBezTo>
                    <a:pt x="37" y="187"/>
                    <a:pt x="37" y="186"/>
                    <a:pt x="36" y="186"/>
                  </a:cubicBezTo>
                  <a:cubicBezTo>
                    <a:pt x="36" y="187"/>
                    <a:pt x="36" y="187"/>
                    <a:pt x="36" y="187"/>
                  </a:cubicBezTo>
                  <a:close/>
                  <a:moveTo>
                    <a:pt x="57" y="188"/>
                  </a:moveTo>
                  <a:cubicBezTo>
                    <a:pt x="58" y="187"/>
                    <a:pt x="58" y="187"/>
                    <a:pt x="58" y="187"/>
                  </a:cubicBezTo>
                  <a:cubicBezTo>
                    <a:pt x="58" y="187"/>
                    <a:pt x="58" y="187"/>
                    <a:pt x="57" y="187"/>
                  </a:cubicBezTo>
                  <a:cubicBezTo>
                    <a:pt x="58" y="187"/>
                    <a:pt x="57" y="187"/>
                    <a:pt x="57" y="188"/>
                  </a:cubicBezTo>
                  <a:close/>
                  <a:moveTo>
                    <a:pt x="63" y="187"/>
                  </a:moveTo>
                  <a:cubicBezTo>
                    <a:pt x="63" y="187"/>
                    <a:pt x="63" y="187"/>
                    <a:pt x="63" y="187"/>
                  </a:cubicBezTo>
                  <a:cubicBezTo>
                    <a:pt x="63" y="187"/>
                    <a:pt x="63" y="188"/>
                    <a:pt x="63" y="187"/>
                  </a:cubicBezTo>
                  <a:close/>
                  <a:moveTo>
                    <a:pt x="34" y="188"/>
                  </a:moveTo>
                  <a:cubicBezTo>
                    <a:pt x="34" y="188"/>
                    <a:pt x="35" y="188"/>
                    <a:pt x="35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7"/>
                    <a:pt x="34" y="187"/>
                  </a:cubicBezTo>
                  <a:cubicBezTo>
                    <a:pt x="34" y="187"/>
                    <a:pt x="34" y="188"/>
                    <a:pt x="34" y="188"/>
                  </a:cubicBezTo>
                  <a:close/>
                  <a:moveTo>
                    <a:pt x="58" y="189"/>
                  </a:moveTo>
                  <a:cubicBezTo>
                    <a:pt x="58" y="189"/>
                    <a:pt x="59" y="189"/>
                    <a:pt x="59" y="188"/>
                  </a:cubicBezTo>
                  <a:cubicBezTo>
                    <a:pt x="58" y="188"/>
                    <a:pt x="58" y="188"/>
                    <a:pt x="58" y="189"/>
                  </a:cubicBezTo>
                  <a:close/>
                  <a:moveTo>
                    <a:pt x="60" y="189"/>
                  </a:moveTo>
                  <a:cubicBezTo>
                    <a:pt x="60" y="189"/>
                    <a:pt x="61" y="190"/>
                    <a:pt x="61" y="190"/>
                  </a:cubicBezTo>
                  <a:cubicBezTo>
                    <a:pt x="61" y="189"/>
                    <a:pt x="62" y="189"/>
                    <a:pt x="62" y="189"/>
                  </a:cubicBezTo>
                  <a:cubicBezTo>
                    <a:pt x="61" y="189"/>
                    <a:pt x="61" y="188"/>
                    <a:pt x="61" y="188"/>
                  </a:cubicBezTo>
                  <a:cubicBezTo>
                    <a:pt x="61" y="188"/>
                    <a:pt x="61" y="189"/>
                    <a:pt x="60" y="189"/>
                  </a:cubicBezTo>
                  <a:close/>
                  <a:moveTo>
                    <a:pt x="33" y="192"/>
                  </a:moveTo>
                  <a:cubicBezTo>
                    <a:pt x="33" y="191"/>
                    <a:pt x="34" y="189"/>
                    <a:pt x="33" y="189"/>
                  </a:cubicBezTo>
                  <a:cubicBezTo>
                    <a:pt x="32" y="190"/>
                    <a:pt x="33" y="190"/>
                    <a:pt x="33" y="192"/>
                  </a:cubicBezTo>
                  <a:close/>
                  <a:moveTo>
                    <a:pt x="36" y="190"/>
                  </a:moveTo>
                  <a:cubicBezTo>
                    <a:pt x="36" y="190"/>
                    <a:pt x="36" y="191"/>
                    <a:pt x="37" y="191"/>
                  </a:cubicBezTo>
                  <a:cubicBezTo>
                    <a:pt x="37" y="191"/>
                    <a:pt x="37" y="190"/>
                    <a:pt x="36" y="189"/>
                  </a:cubicBezTo>
                  <a:cubicBezTo>
                    <a:pt x="36" y="190"/>
                    <a:pt x="36" y="190"/>
                    <a:pt x="36" y="190"/>
                  </a:cubicBezTo>
                  <a:close/>
                  <a:moveTo>
                    <a:pt x="59" y="191"/>
                  </a:moveTo>
                  <a:cubicBezTo>
                    <a:pt x="60" y="192"/>
                    <a:pt x="60" y="190"/>
                    <a:pt x="59" y="190"/>
                  </a:cubicBezTo>
                  <a:cubicBezTo>
                    <a:pt x="59" y="190"/>
                    <a:pt x="59" y="190"/>
                    <a:pt x="59" y="191"/>
                  </a:cubicBezTo>
                  <a:close/>
                  <a:moveTo>
                    <a:pt x="38" y="196"/>
                  </a:moveTo>
                  <a:cubicBezTo>
                    <a:pt x="38" y="194"/>
                    <a:pt x="38" y="192"/>
                    <a:pt x="38" y="190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8" y="192"/>
                    <a:pt x="37" y="194"/>
                    <a:pt x="38" y="196"/>
                  </a:cubicBezTo>
                  <a:close/>
                  <a:moveTo>
                    <a:pt x="57" y="192"/>
                  </a:moveTo>
                  <a:cubicBezTo>
                    <a:pt x="57" y="191"/>
                    <a:pt x="58" y="191"/>
                    <a:pt x="58" y="191"/>
                  </a:cubicBezTo>
                  <a:cubicBezTo>
                    <a:pt x="57" y="191"/>
                    <a:pt x="57" y="191"/>
                    <a:pt x="57" y="192"/>
                  </a:cubicBezTo>
                  <a:close/>
                  <a:moveTo>
                    <a:pt x="60" y="193"/>
                  </a:moveTo>
                  <a:cubicBezTo>
                    <a:pt x="60" y="193"/>
                    <a:pt x="61" y="193"/>
                    <a:pt x="61" y="194"/>
                  </a:cubicBezTo>
                  <a:cubicBezTo>
                    <a:pt x="61" y="194"/>
                    <a:pt x="61" y="194"/>
                    <a:pt x="62" y="194"/>
                  </a:cubicBezTo>
                  <a:cubicBezTo>
                    <a:pt x="61" y="193"/>
                    <a:pt x="61" y="192"/>
                    <a:pt x="61" y="192"/>
                  </a:cubicBezTo>
                  <a:cubicBezTo>
                    <a:pt x="61" y="192"/>
                    <a:pt x="60" y="192"/>
                    <a:pt x="60" y="193"/>
                  </a:cubicBezTo>
                  <a:close/>
                  <a:moveTo>
                    <a:pt x="65" y="195"/>
                  </a:moveTo>
                  <a:cubicBezTo>
                    <a:pt x="64" y="194"/>
                    <a:pt x="65" y="193"/>
                    <a:pt x="64" y="192"/>
                  </a:cubicBezTo>
                  <a:cubicBezTo>
                    <a:pt x="64" y="193"/>
                    <a:pt x="64" y="195"/>
                    <a:pt x="65" y="195"/>
                  </a:cubicBezTo>
                  <a:close/>
                  <a:moveTo>
                    <a:pt x="34" y="195"/>
                  </a:moveTo>
                  <a:cubicBezTo>
                    <a:pt x="34" y="194"/>
                    <a:pt x="35" y="194"/>
                    <a:pt x="35" y="193"/>
                  </a:cubicBezTo>
                  <a:cubicBezTo>
                    <a:pt x="35" y="194"/>
                    <a:pt x="34" y="194"/>
                    <a:pt x="34" y="195"/>
                  </a:cubicBezTo>
                  <a:close/>
                  <a:moveTo>
                    <a:pt x="58" y="194"/>
                  </a:moveTo>
                  <a:cubicBezTo>
                    <a:pt x="58" y="194"/>
                    <a:pt x="58" y="193"/>
                    <a:pt x="59" y="193"/>
                  </a:cubicBezTo>
                  <a:cubicBezTo>
                    <a:pt x="58" y="193"/>
                    <a:pt x="58" y="194"/>
                    <a:pt x="58" y="194"/>
                  </a:cubicBezTo>
                  <a:close/>
                  <a:moveTo>
                    <a:pt x="59" y="196"/>
                  </a:moveTo>
                  <a:cubicBezTo>
                    <a:pt x="59" y="196"/>
                    <a:pt x="60" y="196"/>
                    <a:pt x="60" y="196"/>
                  </a:cubicBezTo>
                  <a:cubicBezTo>
                    <a:pt x="60" y="195"/>
                    <a:pt x="60" y="194"/>
                    <a:pt x="59" y="194"/>
                  </a:cubicBezTo>
                  <a:cubicBezTo>
                    <a:pt x="58" y="195"/>
                    <a:pt x="58" y="195"/>
                    <a:pt x="59" y="196"/>
                  </a:cubicBezTo>
                  <a:close/>
                  <a:moveTo>
                    <a:pt x="35" y="196"/>
                  </a:moveTo>
                  <a:cubicBezTo>
                    <a:pt x="35" y="196"/>
                    <a:pt x="35" y="195"/>
                    <a:pt x="35" y="194"/>
                  </a:cubicBezTo>
                  <a:cubicBezTo>
                    <a:pt x="35" y="194"/>
                    <a:pt x="35" y="194"/>
                    <a:pt x="35" y="194"/>
                  </a:cubicBezTo>
                  <a:cubicBezTo>
                    <a:pt x="35" y="195"/>
                    <a:pt x="34" y="196"/>
                    <a:pt x="35" y="196"/>
                  </a:cubicBezTo>
                  <a:close/>
                  <a:moveTo>
                    <a:pt x="37" y="196"/>
                  </a:moveTo>
                  <a:cubicBezTo>
                    <a:pt x="37" y="196"/>
                    <a:pt x="37" y="195"/>
                    <a:pt x="36" y="195"/>
                  </a:cubicBezTo>
                  <a:cubicBezTo>
                    <a:pt x="36" y="195"/>
                    <a:pt x="36" y="196"/>
                    <a:pt x="37" y="196"/>
                  </a:cubicBezTo>
                  <a:close/>
                  <a:moveTo>
                    <a:pt x="59" y="196"/>
                  </a:moveTo>
                  <a:cubicBezTo>
                    <a:pt x="59" y="197"/>
                    <a:pt x="59" y="197"/>
                    <a:pt x="59" y="197"/>
                  </a:cubicBezTo>
                  <a:cubicBezTo>
                    <a:pt x="60" y="197"/>
                    <a:pt x="60" y="196"/>
                    <a:pt x="60" y="196"/>
                  </a:cubicBezTo>
                  <a:cubicBezTo>
                    <a:pt x="60" y="196"/>
                    <a:pt x="59" y="196"/>
                    <a:pt x="59" y="196"/>
                  </a:cubicBezTo>
                  <a:close/>
                  <a:moveTo>
                    <a:pt x="58" y="197"/>
                  </a:moveTo>
                  <a:cubicBezTo>
                    <a:pt x="58" y="197"/>
                    <a:pt x="58" y="196"/>
                    <a:pt x="58" y="196"/>
                  </a:cubicBezTo>
                  <a:cubicBezTo>
                    <a:pt x="57" y="196"/>
                    <a:pt x="57" y="197"/>
                    <a:pt x="58" y="197"/>
                  </a:cubicBezTo>
                  <a:close/>
                  <a:moveTo>
                    <a:pt x="33" y="197"/>
                  </a:moveTo>
                  <a:cubicBezTo>
                    <a:pt x="33" y="197"/>
                    <a:pt x="33" y="196"/>
                    <a:pt x="33" y="196"/>
                  </a:cubicBezTo>
                  <a:cubicBezTo>
                    <a:pt x="33" y="196"/>
                    <a:pt x="33" y="197"/>
                    <a:pt x="33" y="197"/>
                  </a:cubicBezTo>
                  <a:close/>
                  <a:moveTo>
                    <a:pt x="35" y="197"/>
                  </a:moveTo>
                  <a:cubicBezTo>
                    <a:pt x="36" y="198"/>
                    <a:pt x="36" y="197"/>
                    <a:pt x="36" y="197"/>
                  </a:cubicBezTo>
                  <a:cubicBezTo>
                    <a:pt x="36" y="197"/>
                    <a:pt x="36" y="197"/>
                    <a:pt x="36" y="196"/>
                  </a:cubicBezTo>
                  <a:cubicBezTo>
                    <a:pt x="36" y="197"/>
                    <a:pt x="35" y="197"/>
                    <a:pt x="35" y="197"/>
                  </a:cubicBezTo>
                  <a:close/>
                  <a:moveTo>
                    <a:pt x="59" y="198"/>
                  </a:moveTo>
                  <a:cubicBezTo>
                    <a:pt x="59" y="198"/>
                    <a:pt x="59" y="197"/>
                    <a:pt x="58" y="197"/>
                  </a:cubicBezTo>
                  <a:cubicBezTo>
                    <a:pt x="58" y="198"/>
                    <a:pt x="58" y="198"/>
                    <a:pt x="59" y="198"/>
                  </a:cubicBezTo>
                  <a:close/>
                  <a:moveTo>
                    <a:pt x="64" y="198"/>
                  </a:moveTo>
                  <a:cubicBezTo>
                    <a:pt x="64" y="199"/>
                    <a:pt x="64" y="199"/>
                    <a:pt x="65" y="199"/>
                  </a:cubicBezTo>
                  <a:cubicBezTo>
                    <a:pt x="64" y="198"/>
                    <a:pt x="64" y="198"/>
                    <a:pt x="64" y="197"/>
                  </a:cubicBezTo>
                  <a:cubicBezTo>
                    <a:pt x="64" y="198"/>
                    <a:pt x="63" y="198"/>
                    <a:pt x="64" y="198"/>
                  </a:cubicBezTo>
                  <a:close/>
                  <a:moveTo>
                    <a:pt x="33" y="198"/>
                  </a:moveTo>
                  <a:cubicBezTo>
                    <a:pt x="34" y="198"/>
                    <a:pt x="34" y="198"/>
                    <a:pt x="33" y="198"/>
                  </a:cubicBezTo>
                  <a:cubicBezTo>
                    <a:pt x="33" y="198"/>
                    <a:pt x="33" y="198"/>
                    <a:pt x="33" y="198"/>
                  </a:cubicBezTo>
                  <a:close/>
                  <a:moveTo>
                    <a:pt x="60" y="199"/>
                  </a:moveTo>
                  <a:cubicBezTo>
                    <a:pt x="61" y="199"/>
                    <a:pt x="60" y="200"/>
                    <a:pt x="61" y="200"/>
                  </a:cubicBezTo>
                  <a:cubicBezTo>
                    <a:pt x="61" y="199"/>
                    <a:pt x="61" y="199"/>
                    <a:pt x="62" y="199"/>
                  </a:cubicBezTo>
                  <a:cubicBezTo>
                    <a:pt x="61" y="199"/>
                    <a:pt x="61" y="198"/>
                    <a:pt x="61" y="198"/>
                  </a:cubicBezTo>
                  <a:cubicBezTo>
                    <a:pt x="61" y="198"/>
                    <a:pt x="60" y="199"/>
                    <a:pt x="60" y="199"/>
                  </a:cubicBezTo>
                  <a:close/>
                  <a:moveTo>
                    <a:pt x="57" y="199"/>
                  </a:moveTo>
                  <a:cubicBezTo>
                    <a:pt x="58" y="200"/>
                    <a:pt x="58" y="199"/>
                    <a:pt x="58" y="199"/>
                  </a:cubicBezTo>
                  <a:cubicBezTo>
                    <a:pt x="58" y="199"/>
                    <a:pt x="58" y="199"/>
                    <a:pt x="58" y="198"/>
                  </a:cubicBezTo>
                  <a:cubicBezTo>
                    <a:pt x="57" y="198"/>
                    <a:pt x="57" y="198"/>
                    <a:pt x="57" y="198"/>
                  </a:cubicBezTo>
                  <a:cubicBezTo>
                    <a:pt x="57" y="199"/>
                    <a:pt x="57" y="199"/>
                    <a:pt x="57" y="199"/>
                  </a:cubicBezTo>
                  <a:close/>
                  <a:moveTo>
                    <a:pt x="34" y="200"/>
                  </a:moveTo>
                  <a:cubicBezTo>
                    <a:pt x="34" y="200"/>
                    <a:pt x="34" y="199"/>
                    <a:pt x="34" y="199"/>
                  </a:cubicBezTo>
                  <a:cubicBezTo>
                    <a:pt x="34" y="199"/>
                    <a:pt x="34" y="200"/>
                    <a:pt x="34" y="200"/>
                  </a:cubicBezTo>
                  <a:close/>
                  <a:moveTo>
                    <a:pt x="35" y="200"/>
                  </a:moveTo>
                  <a:cubicBezTo>
                    <a:pt x="35" y="200"/>
                    <a:pt x="36" y="199"/>
                    <a:pt x="35" y="199"/>
                  </a:cubicBezTo>
                  <a:cubicBezTo>
                    <a:pt x="35" y="199"/>
                    <a:pt x="35" y="200"/>
                    <a:pt x="35" y="200"/>
                  </a:cubicBezTo>
                  <a:close/>
                  <a:moveTo>
                    <a:pt x="63" y="200"/>
                  </a:moveTo>
                  <a:cubicBezTo>
                    <a:pt x="64" y="200"/>
                    <a:pt x="63" y="199"/>
                    <a:pt x="63" y="199"/>
                  </a:cubicBezTo>
                  <a:cubicBezTo>
                    <a:pt x="63" y="200"/>
                    <a:pt x="63" y="200"/>
                    <a:pt x="63" y="200"/>
                  </a:cubicBezTo>
                  <a:close/>
                  <a:moveTo>
                    <a:pt x="61" y="201"/>
                  </a:moveTo>
                  <a:cubicBezTo>
                    <a:pt x="61" y="201"/>
                    <a:pt x="62" y="201"/>
                    <a:pt x="62" y="201"/>
                  </a:cubicBezTo>
                  <a:cubicBezTo>
                    <a:pt x="62" y="201"/>
                    <a:pt x="62" y="201"/>
                    <a:pt x="63" y="201"/>
                  </a:cubicBezTo>
                  <a:cubicBezTo>
                    <a:pt x="62" y="200"/>
                    <a:pt x="62" y="200"/>
                    <a:pt x="61" y="201"/>
                  </a:cubicBezTo>
                  <a:close/>
                  <a:moveTo>
                    <a:pt x="30" y="208"/>
                  </a:moveTo>
                  <a:cubicBezTo>
                    <a:pt x="31" y="208"/>
                    <a:pt x="31" y="209"/>
                    <a:pt x="31" y="209"/>
                  </a:cubicBezTo>
                  <a:cubicBezTo>
                    <a:pt x="31" y="207"/>
                    <a:pt x="32" y="206"/>
                    <a:pt x="32" y="205"/>
                  </a:cubicBezTo>
                  <a:cubicBezTo>
                    <a:pt x="32" y="205"/>
                    <a:pt x="32" y="205"/>
                    <a:pt x="31" y="205"/>
                  </a:cubicBezTo>
                  <a:cubicBezTo>
                    <a:pt x="30" y="204"/>
                    <a:pt x="32" y="202"/>
                    <a:pt x="32" y="200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30" y="202"/>
                    <a:pt x="30" y="205"/>
                    <a:pt x="30" y="208"/>
                  </a:cubicBezTo>
                  <a:close/>
                  <a:moveTo>
                    <a:pt x="57" y="201"/>
                  </a:moveTo>
                  <a:cubicBezTo>
                    <a:pt x="58" y="202"/>
                    <a:pt x="57" y="202"/>
                    <a:pt x="58" y="203"/>
                  </a:cubicBezTo>
                  <a:cubicBezTo>
                    <a:pt x="59" y="203"/>
                    <a:pt x="59" y="202"/>
                    <a:pt x="59" y="202"/>
                  </a:cubicBezTo>
                  <a:cubicBezTo>
                    <a:pt x="59" y="201"/>
                    <a:pt x="59" y="201"/>
                    <a:pt x="59" y="200"/>
                  </a:cubicBezTo>
                  <a:cubicBezTo>
                    <a:pt x="58" y="201"/>
                    <a:pt x="58" y="201"/>
                    <a:pt x="57" y="201"/>
                  </a:cubicBezTo>
                  <a:close/>
                  <a:moveTo>
                    <a:pt x="36" y="203"/>
                  </a:moveTo>
                  <a:cubicBezTo>
                    <a:pt x="36" y="202"/>
                    <a:pt x="36" y="201"/>
                    <a:pt x="36" y="201"/>
                  </a:cubicBezTo>
                  <a:cubicBezTo>
                    <a:pt x="36" y="201"/>
                    <a:pt x="36" y="201"/>
                    <a:pt x="36" y="201"/>
                  </a:cubicBezTo>
                  <a:cubicBezTo>
                    <a:pt x="36" y="201"/>
                    <a:pt x="36" y="202"/>
                    <a:pt x="36" y="203"/>
                  </a:cubicBezTo>
                  <a:close/>
                  <a:moveTo>
                    <a:pt x="63" y="202"/>
                  </a:moveTo>
                  <a:cubicBezTo>
                    <a:pt x="64" y="202"/>
                    <a:pt x="64" y="202"/>
                    <a:pt x="64" y="203"/>
                  </a:cubicBezTo>
                  <a:cubicBezTo>
                    <a:pt x="64" y="202"/>
                    <a:pt x="65" y="203"/>
                    <a:pt x="65" y="203"/>
                  </a:cubicBezTo>
                  <a:cubicBezTo>
                    <a:pt x="65" y="201"/>
                    <a:pt x="64" y="200"/>
                    <a:pt x="63" y="202"/>
                  </a:cubicBezTo>
                  <a:close/>
                  <a:moveTo>
                    <a:pt x="61" y="202"/>
                  </a:moveTo>
                  <a:cubicBezTo>
                    <a:pt x="61" y="202"/>
                    <a:pt x="61" y="201"/>
                    <a:pt x="60" y="202"/>
                  </a:cubicBezTo>
                  <a:cubicBezTo>
                    <a:pt x="61" y="202"/>
                    <a:pt x="60" y="202"/>
                    <a:pt x="61" y="202"/>
                  </a:cubicBezTo>
                  <a:close/>
                  <a:moveTo>
                    <a:pt x="59" y="204"/>
                  </a:moveTo>
                  <a:cubicBezTo>
                    <a:pt x="59" y="204"/>
                    <a:pt x="59" y="204"/>
                    <a:pt x="59" y="204"/>
                  </a:cubicBezTo>
                  <a:cubicBezTo>
                    <a:pt x="60" y="204"/>
                    <a:pt x="60" y="204"/>
                    <a:pt x="60" y="203"/>
                  </a:cubicBezTo>
                  <a:cubicBezTo>
                    <a:pt x="60" y="203"/>
                    <a:pt x="60" y="203"/>
                    <a:pt x="60" y="203"/>
                  </a:cubicBezTo>
                  <a:cubicBezTo>
                    <a:pt x="59" y="203"/>
                    <a:pt x="59" y="203"/>
                    <a:pt x="59" y="204"/>
                  </a:cubicBezTo>
                  <a:close/>
                  <a:moveTo>
                    <a:pt x="61" y="204"/>
                  </a:moveTo>
                  <a:cubicBezTo>
                    <a:pt x="61" y="204"/>
                    <a:pt x="62" y="204"/>
                    <a:pt x="62" y="204"/>
                  </a:cubicBezTo>
                  <a:cubicBezTo>
                    <a:pt x="62" y="204"/>
                    <a:pt x="62" y="204"/>
                    <a:pt x="62" y="204"/>
                  </a:cubicBezTo>
                  <a:cubicBezTo>
                    <a:pt x="62" y="204"/>
                    <a:pt x="62" y="203"/>
                    <a:pt x="62" y="203"/>
                  </a:cubicBezTo>
                  <a:cubicBezTo>
                    <a:pt x="62" y="203"/>
                    <a:pt x="62" y="204"/>
                    <a:pt x="61" y="204"/>
                  </a:cubicBezTo>
                  <a:close/>
                  <a:moveTo>
                    <a:pt x="35" y="205"/>
                  </a:moveTo>
                  <a:cubicBezTo>
                    <a:pt x="35" y="204"/>
                    <a:pt x="35" y="204"/>
                    <a:pt x="35" y="204"/>
                  </a:cubicBezTo>
                  <a:cubicBezTo>
                    <a:pt x="34" y="204"/>
                    <a:pt x="35" y="205"/>
                    <a:pt x="35" y="205"/>
                  </a:cubicBezTo>
                  <a:close/>
                  <a:moveTo>
                    <a:pt x="62" y="205"/>
                  </a:moveTo>
                  <a:cubicBezTo>
                    <a:pt x="62" y="205"/>
                    <a:pt x="62" y="206"/>
                    <a:pt x="63" y="206"/>
                  </a:cubicBezTo>
                  <a:cubicBezTo>
                    <a:pt x="63" y="205"/>
                    <a:pt x="63" y="205"/>
                    <a:pt x="63" y="205"/>
                  </a:cubicBezTo>
                  <a:cubicBezTo>
                    <a:pt x="63" y="205"/>
                    <a:pt x="63" y="205"/>
                    <a:pt x="63" y="204"/>
                  </a:cubicBezTo>
                  <a:cubicBezTo>
                    <a:pt x="63" y="205"/>
                    <a:pt x="63" y="205"/>
                    <a:pt x="62" y="205"/>
                  </a:cubicBezTo>
                  <a:close/>
                  <a:moveTo>
                    <a:pt x="61" y="205"/>
                  </a:moveTo>
                  <a:cubicBezTo>
                    <a:pt x="59" y="206"/>
                    <a:pt x="62" y="206"/>
                    <a:pt x="61" y="205"/>
                  </a:cubicBezTo>
                  <a:close/>
                  <a:moveTo>
                    <a:pt x="64" y="206"/>
                  </a:moveTo>
                  <a:cubicBezTo>
                    <a:pt x="64" y="207"/>
                    <a:pt x="65" y="207"/>
                    <a:pt x="65" y="208"/>
                  </a:cubicBezTo>
                  <a:cubicBezTo>
                    <a:pt x="65" y="207"/>
                    <a:pt x="65" y="206"/>
                    <a:pt x="65" y="205"/>
                  </a:cubicBezTo>
                  <a:cubicBezTo>
                    <a:pt x="64" y="205"/>
                    <a:pt x="64" y="206"/>
                    <a:pt x="64" y="206"/>
                  </a:cubicBezTo>
                  <a:close/>
                  <a:moveTo>
                    <a:pt x="34" y="206"/>
                  </a:moveTo>
                  <a:cubicBezTo>
                    <a:pt x="34" y="206"/>
                    <a:pt x="35" y="205"/>
                    <a:pt x="35" y="205"/>
                  </a:cubicBezTo>
                  <a:cubicBezTo>
                    <a:pt x="35" y="205"/>
                    <a:pt x="35" y="205"/>
                    <a:pt x="34" y="205"/>
                  </a:cubicBezTo>
                  <a:cubicBezTo>
                    <a:pt x="34" y="205"/>
                    <a:pt x="34" y="205"/>
                    <a:pt x="34" y="205"/>
                  </a:cubicBezTo>
                  <a:cubicBezTo>
                    <a:pt x="34" y="205"/>
                    <a:pt x="34" y="206"/>
                    <a:pt x="34" y="206"/>
                  </a:cubicBezTo>
                  <a:close/>
                  <a:moveTo>
                    <a:pt x="61" y="206"/>
                  </a:moveTo>
                  <a:cubicBezTo>
                    <a:pt x="61" y="207"/>
                    <a:pt x="61" y="207"/>
                    <a:pt x="62" y="207"/>
                  </a:cubicBezTo>
                  <a:cubicBezTo>
                    <a:pt x="62" y="207"/>
                    <a:pt x="61" y="207"/>
                    <a:pt x="62" y="206"/>
                  </a:cubicBezTo>
                  <a:cubicBezTo>
                    <a:pt x="61" y="206"/>
                    <a:pt x="61" y="206"/>
                    <a:pt x="61" y="206"/>
                  </a:cubicBezTo>
                  <a:close/>
                  <a:moveTo>
                    <a:pt x="58" y="208"/>
                  </a:moveTo>
                  <a:cubicBezTo>
                    <a:pt x="59" y="208"/>
                    <a:pt x="59" y="207"/>
                    <a:pt x="60" y="207"/>
                  </a:cubicBezTo>
                  <a:cubicBezTo>
                    <a:pt x="59" y="207"/>
                    <a:pt x="59" y="207"/>
                    <a:pt x="59" y="206"/>
                  </a:cubicBezTo>
                  <a:cubicBezTo>
                    <a:pt x="59" y="207"/>
                    <a:pt x="58" y="207"/>
                    <a:pt x="58" y="208"/>
                  </a:cubicBezTo>
                  <a:close/>
                  <a:moveTo>
                    <a:pt x="63" y="207"/>
                  </a:moveTo>
                  <a:cubicBezTo>
                    <a:pt x="63" y="207"/>
                    <a:pt x="64" y="208"/>
                    <a:pt x="64" y="208"/>
                  </a:cubicBezTo>
                  <a:cubicBezTo>
                    <a:pt x="64" y="208"/>
                    <a:pt x="64" y="207"/>
                    <a:pt x="63" y="206"/>
                  </a:cubicBezTo>
                  <a:cubicBezTo>
                    <a:pt x="63" y="207"/>
                    <a:pt x="63" y="207"/>
                    <a:pt x="63" y="207"/>
                  </a:cubicBezTo>
                  <a:close/>
                  <a:moveTo>
                    <a:pt x="36" y="208"/>
                  </a:moveTo>
                  <a:cubicBezTo>
                    <a:pt x="36" y="207"/>
                    <a:pt x="37" y="207"/>
                    <a:pt x="36" y="207"/>
                  </a:cubicBezTo>
                  <a:cubicBezTo>
                    <a:pt x="36" y="207"/>
                    <a:pt x="36" y="208"/>
                    <a:pt x="36" y="208"/>
                  </a:cubicBezTo>
                  <a:close/>
                  <a:moveTo>
                    <a:pt x="62" y="208"/>
                  </a:moveTo>
                  <a:cubicBezTo>
                    <a:pt x="62" y="209"/>
                    <a:pt x="62" y="209"/>
                    <a:pt x="63" y="210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63" y="209"/>
                    <a:pt x="63" y="208"/>
                    <a:pt x="62" y="208"/>
                  </a:cubicBezTo>
                  <a:cubicBezTo>
                    <a:pt x="62" y="208"/>
                    <a:pt x="62" y="208"/>
                    <a:pt x="62" y="208"/>
                  </a:cubicBezTo>
                  <a:close/>
                  <a:moveTo>
                    <a:pt x="61" y="211"/>
                  </a:moveTo>
                  <a:cubicBezTo>
                    <a:pt x="61" y="211"/>
                    <a:pt x="61" y="211"/>
                    <a:pt x="61" y="211"/>
                  </a:cubicBezTo>
                  <a:cubicBezTo>
                    <a:pt x="61" y="209"/>
                    <a:pt x="60" y="210"/>
                    <a:pt x="61" y="211"/>
                  </a:cubicBezTo>
                  <a:close/>
                  <a:moveTo>
                    <a:pt x="32" y="212"/>
                  </a:moveTo>
                  <a:cubicBezTo>
                    <a:pt x="32" y="211"/>
                    <a:pt x="33" y="210"/>
                    <a:pt x="32" y="210"/>
                  </a:cubicBezTo>
                  <a:cubicBezTo>
                    <a:pt x="32" y="210"/>
                    <a:pt x="31" y="210"/>
                    <a:pt x="31" y="210"/>
                  </a:cubicBezTo>
                  <a:cubicBezTo>
                    <a:pt x="31" y="211"/>
                    <a:pt x="31" y="211"/>
                    <a:pt x="32" y="212"/>
                  </a:cubicBezTo>
                  <a:close/>
                  <a:moveTo>
                    <a:pt x="36" y="214"/>
                  </a:moveTo>
                  <a:cubicBezTo>
                    <a:pt x="36" y="212"/>
                    <a:pt x="35" y="211"/>
                    <a:pt x="34" y="210"/>
                  </a:cubicBezTo>
                  <a:cubicBezTo>
                    <a:pt x="34" y="211"/>
                    <a:pt x="35" y="212"/>
                    <a:pt x="36" y="214"/>
                  </a:cubicBezTo>
                  <a:close/>
                  <a:moveTo>
                    <a:pt x="30" y="216"/>
                  </a:moveTo>
                  <a:cubicBezTo>
                    <a:pt x="28" y="216"/>
                    <a:pt x="27" y="218"/>
                    <a:pt x="27" y="219"/>
                  </a:cubicBezTo>
                  <a:cubicBezTo>
                    <a:pt x="29" y="218"/>
                    <a:pt x="30" y="216"/>
                    <a:pt x="32" y="214"/>
                  </a:cubicBezTo>
                  <a:cubicBezTo>
                    <a:pt x="31" y="213"/>
                    <a:pt x="31" y="211"/>
                    <a:pt x="30" y="210"/>
                  </a:cubicBezTo>
                  <a:cubicBezTo>
                    <a:pt x="30" y="212"/>
                    <a:pt x="30" y="214"/>
                    <a:pt x="30" y="216"/>
                  </a:cubicBezTo>
                  <a:close/>
                  <a:moveTo>
                    <a:pt x="65" y="211"/>
                  </a:moveTo>
                  <a:cubicBezTo>
                    <a:pt x="65" y="211"/>
                    <a:pt x="65" y="212"/>
                    <a:pt x="66" y="213"/>
                  </a:cubicBezTo>
                  <a:cubicBezTo>
                    <a:pt x="66" y="212"/>
                    <a:pt x="66" y="211"/>
                    <a:pt x="65" y="211"/>
                  </a:cubicBezTo>
                  <a:cubicBezTo>
                    <a:pt x="65" y="211"/>
                    <a:pt x="65" y="211"/>
                    <a:pt x="65" y="211"/>
                  </a:cubicBezTo>
                  <a:close/>
                  <a:moveTo>
                    <a:pt x="65" y="213"/>
                  </a:moveTo>
                  <a:cubicBezTo>
                    <a:pt x="65" y="213"/>
                    <a:pt x="65" y="213"/>
                    <a:pt x="66" y="213"/>
                  </a:cubicBezTo>
                  <a:cubicBezTo>
                    <a:pt x="66" y="213"/>
                    <a:pt x="65" y="213"/>
                    <a:pt x="65" y="212"/>
                  </a:cubicBezTo>
                  <a:cubicBezTo>
                    <a:pt x="65" y="212"/>
                    <a:pt x="65" y="212"/>
                    <a:pt x="65" y="213"/>
                  </a:cubicBezTo>
                  <a:close/>
                  <a:moveTo>
                    <a:pt x="64" y="211"/>
                  </a:moveTo>
                  <a:cubicBezTo>
                    <a:pt x="63" y="212"/>
                    <a:pt x="64" y="212"/>
                    <a:pt x="65" y="213"/>
                  </a:cubicBezTo>
                  <a:cubicBezTo>
                    <a:pt x="64" y="212"/>
                    <a:pt x="64" y="211"/>
                    <a:pt x="64" y="211"/>
                  </a:cubicBezTo>
                  <a:close/>
                  <a:moveTo>
                    <a:pt x="33" y="215"/>
                  </a:moveTo>
                  <a:cubicBezTo>
                    <a:pt x="34" y="215"/>
                    <a:pt x="35" y="216"/>
                    <a:pt x="36" y="215"/>
                  </a:cubicBezTo>
                  <a:cubicBezTo>
                    <a:pt x="35" y="214"/>
                    <a:pt x="35" y="212"/>
                    <a:pt x="33" y="211"/>
                  </a:cubicBezTo>
                  <a:cubicBezTo>
                    <a:pt x="33" y="212"/>
                    <a:pt x="33" y="213"/>
                    <a:pt x="33" y="215"/>
                  </a:cubicBezTo>
                  <a:close/>
                  <a:moveTo>
                    <a:pt x="58" y="213"/>
                  </a:moveTo>
                  <a:cubicBezTo>
                    <a:pt x="59" y="213"/>
                    <a:pt x="59" y="213"/>
                    <a:pt x="59" y="212"/>
                  </a:cubicBezTo>
                  <a:cubicBezTo>
                    <a:pt x="59" y="211"/>
                    <a:pt x="58" y="212"/>
                    <a:pt x="58" y="213"/>
                  </a:cubicBezTo>
                  <a:close/>
                  <a:moveTo>
                    <a:pt x="62" y="214"/>
                  </a:moveTo>
                  <a:cubicBezTo>
                    <a:pt x="62" y="215"/>
                    <a:pt x="63" y="215"/>
                    <a:pt x="63" y="215"/>
                  </a:cubicBezTo>
                  <a:cubicBezTo>
                    <a:pt x="63" y="214"/>
                    <a:pt x="63" y="214"/>
                    <a:pt x="62" y="214"/>
                  </a:cubicBezTo>
                  <a:cubicBezTo>
                    <a:pt x="62" y="214"/>
                    <a:pt x="62" y="214"/>
                    <a:pt x="62" y="214"/>
                  </a:cubicBezTo>
                  <a:close/>
                  <a:moveTo>
                    <a:pt x="59" y="215"/>
                  </a:moveTo>
                  <a:cubicBezTo>
                    <a:pt x="59" y="215"/>
                    <a:pt x="59" y="214"/>
                    <a:pt x="59" y="214"/>
                  </a:cubicBezTo>
                  <a:cubicBezTo>
                    <a:pt x="59" y="214"/>
                    <a:pt x="59" y="214"/>
                    <a:pt x="59" y="215"/>
                  </a:cubicBezTo>
                  <a:close/>
                  <a:moveTo>
                    <a:pt x="64" y="216"/>
                  </a:moveTo>
                  <a:cubicBezTo>
                    <a:pt x="65" y="216"/>
                    <a:pt x="65" y="216"/>
                    <a:pt x="65" y="216"/>
                  </a:cubicBezTo>
                  <a:cubicBezTo>
                    <a:pt x="64" y="215"/>
                    <a:pt x="64" y="214"/>
                    <a:pt x="64" y="214"/>
                  </a:cubicBezTo>
                  <a:cubicBezTo>
                    <a:pt x="64" y="215"/>
                    <a:pt x="64" y="215"/>
                    <a:pt x="64" y="216"/>
                  </a:cubicBezTo>
                  <a:close/>
                  <a:moveTo>
                    <a:pt x="59" y="216"/>
                  </a:moveTo>
                  <a:cubicBezTo>
                    <a:pt x="59" y="216"/>
                    <a:pt x="58" y="215"/>
                    <a:pt x="57" y="215"/>
                  </a:cubicBezTo>
                  <a:cubicBezTo>
                    <a:pt x="57" y="215"/>
                    <a:pt x="56" y="216"/>
                    <a:pt x="56" y="217"/>
                  </a:cubicBezTo>
                  <a:cubicBezTo>
                    <a:pt x="57" y="218"/>
                    <a:pt x="59" y="217"/>
                    <a:pt x="59" y="216"/>
                  </a:cubicBezTo>
                  <a:close/>
                  <a:moveTo>
                    <a:pt x="60" y="217"/>
                  </a:moveTo>
                  <a:cubicBezTo>
                    <a:pt x="61" y="216"/>
                    <a:pt x="61" y="216"/>
                    <a:pt x="61" y="216"/>
                  </a:cubicBezTo>
                  <a:cubicBezTo>
                    <a:pt x="61" y="216"/>
                    <a:pt x="61" y="216"/>
                    <a:pt x="60" y="217"/>
                  </a:cubicBezTo>
                  <a:close/>
                  <a:moveTo>
                    <a:pt x="37" y="217"/>
                  </a:moveTo>
                  <a:cubicBezTo>
                    <a:pt x="37" y="217"/>
                    <a:pt x="37" y="216"/>
                    <a:pt x="36" y="216"/>
                  </a:cubicBezTo>
                  <a:cubicBezTo>
                    <a:pt x="37" y="216"/>
                    <a:pt x="37" y="217"/>
                    <a:pt x="37" y="217"/>
                  </a:cubicBezTo>
                  <a:close/>
                  <a:moveTo>
                    <a:pt x="31" y="218"/>
                  </a:moveTo>
                  <a:cubicBezTo>
                    <a:pt x="32" y="219"/>
                    <a:pt x="32" y="217"/>
                    <a:pt x="33" y="218"/>
                  </a:cubicBezTo>
                  <a:cubicBezTo>
                    <a:pt x="32" y="217"/>
                    <a:pt x="33" y="217"/>
                    <a:pt x="33" y="217"/>
                  </a:cubicBezTo>
                  <a:cubicBezTo>
                    <a:pt x="32" y="217"/>
                    <a:pt x="30" y="217"/>
                    <a:pt x="31" y="218"/>
                  </a:cubicBezTo>
                  <a:close/>
                  <a:moveTo>
                    <a:pt x="65" y="217"/>
                  </a:moveTo>
                  <a:cubicBezTo>
                    <a:pt x="65" y="217"/>
                    <a:pt x="66" y="217"/>
                    <a:pt x="66" y="217"/>
                  </a:cubicBezTo>
                  <a:cubicBezTo>
                    <a:pt x="66" y="217"/>
                    <a:pt x="66" y="217"/>
                    <a:pt x="66" y="217"/>
                  </a:cubicBezTo>
                  <a:cubicBezTo>
                    <a:pt x="65" y="217"/>
                    <a:pt x="65" y="217"/>
                    <a:pt x="65" y="217"/>
                  </a:cubicBezTo>
                  <a:close/>
                  <a:moveTo>
                    <a:pt x="68" y="218"/>
                  </a:moveTo>
                  <a:cubicBezTo>
                    <a:pt x="68" y="217"/>
                    <a:pt x="68" y="217"/>
                    <a:pt x="68" y="217"/>
                  </a:cubicBezTo>
                  <a:cubicBezTo>
                    <a:pt x="68" y="217"/>
                    <a:pt x="67" y="216"/>
                    <a:pt x="67" y="217"/>
                  </a:cubicBezTo>
                  <a:cubicBezTo>
                    <a:pt x="67" y="217"/>
                    <a:pt x="67" y="218"/>
                    <a:pt x="68" y="218"/>
                  </a:cubicBezTo>
                  <a:close/>
                  <a:moveTo>
                    <a:pt x="36" y="218"/>
                  </a:moveTo>
                  <a:cubicBezTo>
                    <a:pt x="36" y="218"/>
                    <a:pt x="35" y="217"/>
                    <a:pt x="35" y="217"/>
                  </a:cubicBezTo>
                  <a:cubicBezTo>
                    <a:pt x="35" y="217"/>
                    <a:pt x="35" y="218"/>
                    <a:pt x="36" y="218"/>
                  </a:cubicBezTo>
                  <a:close/>
                  <a:moveTo>
                    <a:pt x="33" y="219"/>
                  </a:moveTo>
                  <a:cubicBezTo>
                    <a:pt x="33" y="219"/>
                    <a:pt x="34" y="219"/>
                    <a:pt x="34" y="219"/>
                  </a:cubicBezTo>
                  <a:cubicBezTo>
                    <a:pt x="34" y="219"/>
                    <a:pt x="34" y="219"/>
                    <a:pt x="35" y="219"/>
                  </a:cubicBezTo>
                  <a:cubicBezTo>
                    <a:pt x="35" y="218"/>
                    <a:pt x="34" y="218"/>
                    <a:pt x="34" y="218"/>
                  </a:cubicBezTo>
                  <a:cubicBezTo>
                    <a:pt x="34" y="218"/>
                    <a:pt x="33" y="218"/>
                    <a:pt x="33" y="219"/>
                  </a:cubicBezTo>
                  <a:close/>
                  <a:moveTo>
                    <a:pt x="63" y="219"/>
                  </a:moveTo>
                  <a:cubicBezTo>
                    <a:pt x="63" y="219"/>
                    <a:pt x="64" y="219"/>
                    <a:pt x="63" y="218"/>
                  </a:cubicBezTo>
                  <a:cubicBezTo>
                    <a:pt x="63" y="219"/>
                    <a:pt x="62" y="219"/>
                    <a:pt x="63" y="219"/>
                  </a:cubicBezTo>
                  <a:close/>
                  <a:moveTo>
                    <a:pt x="29" y="220"/>
                  </a:moveTo>
                  <a:cubicBezTo>
                    <a:pt x="30" y="220"/>
                    <a:pt x="31" y="219"/>
                    <a:pt x="30" y="218"/>
                  </a:cubicBezTo>
                  <a:cubicBezTo>
                    <a:pt x="29" y="219"/>
                    <a:pt x="28" y="220"/>
                    <a:pt x="29" y="220"/>
                  </a:cubicBezTo>
                  <a:close/>
                  <a:moveTo>
                    <a:pt x="66" y="220"/>
                  </a:moveTo>
                  <a:cubicBezTo>
                    <a:pt x="67" y="219"/>
                    <a:pt x="66" y="219"/>
                    <a:pt x="65" y="219"/>
                  </a:cubicBezTo>
                  <a:cubicBezTo>
                    <a:pt x="65" y="219"/>
                    <a:pt x="66" y="220"/>
                    <a:pt x="66" y="220"/>
                  </a:cubicBezTo>
                  <a:close/>
                  <a:moveTo>
                    <a:pt x="57" y="222"/>
                  </a:moveTo>
                  <a:cubicBezTo>
                    <a:pt x="59" y="222"/>
                    <a:pt x="60" y="220"/>
                    <a:pt x="61" y="219"/>
                  </a:cubicBezTo>
                  <a:cubicBezTo>
                    <a:pt x="59" y="219"/>
                    <a:pt x="58" y="221"/>
                    <a:pt x="57" y="222"/>
                  </a:cubicBezTo>
                  <a:close/>
                  <a:moveTo>
                    <a:pt x="32" y="219"/>
                  </a:moveTo>
                  <a:cubicBezTo>
                    <a:pt x="32" y="220"/>
                    <a:pt x="32" y="220"/>
                    <a:pt x="32" y="221"/>
                  </a:cubicBezTo>
                  <a:cubicBezTo>
                    <a:pt x="33" y="220"/>
                    <a:pt x="32" y="219"/>
                    <a:pt x="32" y="219"/>
                  </a:cubicBezTo>
                  <a:close/>
                  <a:moveTo>
                    <a:pt x="54" y="222"/>
                  </a:moveTo>
                  <a:cubicBezTo>
                    <a:pt x="55" y="221"/>
                    <a:pt x="56" y="220"/>
                    <a:pt x="56" y="220"/>
                  </a:cubicBezTo>
                  <a:cubicBezTo>
                    <a:pt x="56" y="220"/>
                    <a:pt x="55" y="221"/>
                    <a:pt x="54" y="222"/>
                  </a:cubicBezTo>
                  <a:close/>
                  <a:moveTo>
                    <a:pt x="68" y="220"/>
                  </a:moveTo>
                  <a:cubicBezTo>
                    <a:pt x="68" y="220"/>
                    <a:pt x="67" y="220"/>
                    <a:pt x="67" y="221"/>
                  </a:cubicBezTo>
                  <a:cubicBezTo>
                    <a:pt x="67" y="222"/>
                    <a:pt x="68" y="222"/>
                    <a:pt x="68" y="222"/>
                  </a:cubicBezTo>
                  <a:cubicBezTo>
                    <a:pt x="69" y="222"/>
                    <a:pt x="68" y="223"/>
                    <a:pt x="69" y="223"/>
                  </a:cubicBezTo>
                  <a:cubicBezTo>
                    <a:pt x="69" y="224"/>
                    <a:pt x="69" y="223"/>
                    <a:pt x="69" y="224"/>
                  </a:cubicBezTo>
                  <a:cubicBezTo>
                    <a:pt x="69" y="225"/>
                    <a:pt x="67" y="225"/>
                    <a:pt x="67" y="227"/>
                  </a:cubicBezTo>
                  <a:cubicBezTo>
                    <a:pt x="69" y="228"/>
                    <a:pt x="72" y="226"/>
                    <a:pt x="71" y="224"/>
                  </a:cubicBezTo>
                  <a:cubicBezTo>
                    <a:pt x="71" y="224"/>
                    <a:pt x="71" y="225"/>
                    <a:pt x="70" y="225"/>
                  </a:cubicBezTo>
                  <a:cubicBezTo>
                    <a:pt x="70" y="225"/>
                    <a:pt x="70" y="225"/>
                    <a:pt x="69" y="224"/>
                  </a:cubicBezTo>
                  <a:cubicBezTo>
                    <a:pt x="69" y="223"/>
                    <a:pt x="69" y="221"/>
                    <a:pt x="68" y="220"/>
                  </a:cubicBezTo>
                  <a:close/>
                  <a:moveTo>
                    <a:pt x="38" y="223"/>
                  </a:moveTo>
                  <a:cubicBezTo>
                    <a:pt x="36" y="223"/>
                    <a:pt x="36" y="219"/>
                    <a:pt x="35" y="220"/>
                  </a:cubicBezTo>
                  <a:cubicBezTo>
                    <a:pt x="36" y="221"/>
                    <a:pt x="36" y="222"/>
                    <a:pt x="37" y="223"/>
                  </a:cubicBezTo>
                  <a:cubicBezTo>
                    <a:pt x="37" y="223"/>
                    <a:pt x="37" y="223"/>
                    <a:pt x="38" y="223"/>
                  </a:cubicBezTo>
                  <a:cubicBezTo>
                    <a:pt x="38" y="223"/>
                    <a:pt x="38" y="223"/>
                    <a:pt x="38" y="224"/>
                  </a:cubicBezTo>
                  <a:cubicBezTo>
                    <a:pt x="38" y="224"/>
                    <a:pt x="38" y="224"/>
                    <a:pt x="38" y="224"/>
                  </a:cubicBezTo>
                  <a:cubicBezTo>
                    <a:pt x="38" y="224"/>
                    <a:pt x="39" y="225"/>
                    <a:pt x="39" y="225"/>
                  </a:cubicBezTo>
                  <a:cubicBezTo>
                    <a:pt x="39" y="224"/>
                    <a:pt x="39" y="223"/>
                    <a:pt x="38" y="223"/>
                  </a:cubicBezTo>
                  <a:close/>
                  <a:moveTo>
                    <a:pt x="62" y="222"/>
                  </a:moveTo>
                  <a:cubicBezTo>
                    <a:pt x="63" y="221"/>
                    <a:pt x="64" y="221"/>
                    <a:pt x="65" y="220"/>
                  </a:cubicBezTo>
                  <a:cubicBezTo>
                    <a:pt x="64" y="220"/>
                    <a:pt x="63" y="221"/>
                    <a:pt x="62" y="222"/>
                  </a:cubicBezTo>
                  <a:close/>
                  <a:moveTo>
                    <a:pt x="29" y="221"/>
                  </a:moveTo>
                  <a:cubicBezTo>
                    <a:pt x="29" y="222"/>
                    <a:pt x="30" y="222"/>
                    <a:pt x="30" y="223"/>
                  </a:cubicBezTo>
                  <a:cubicBezTo>
                    <a:pt x="31" y="222"/>
                    <a:pt x="31" y="222"/>
                    <a:pt x="31" y="222"/>
                  </a:cubicBezTo>
                  <a:cubicBezTo>
                    <a:pt x="31" y="220"/>
                    <a:pt x="30" y="220"/>
                    <a:pt x="29" y="221"/>
                  </a:cubicBezTo>
                  <a:close/>
                  <a:moveTo>
                    <a:pt x="59" y="223"/>
                  </a:moveTo>
                  <a:cubicBezTo>
                    <a:pt x="60" y="222"/>
                    <a:pt x="61" y="221"/>
                    <a:pt x="62" y="220"/>
                  </a:cubicBezTo>
                  <a:cubicBezTo>
                    <a:pt x="60" y="220"/>
                    <a:pt x="59" y="222"/>
                    <a:pt x="59" y="223"/>
                  </a:cubicBezTo>
                  <a:close/>
                  <a:moveTo>
                    <a:pt x="71" y="222"/>
                  </a:moveTo>
                  <a:cubicBezTo>
                    <a:pt x="70" y="222"/>
                    <a:pt x="70" y="224"/>
                    <a:pt x="71" y="224"/>
                  </a:cubicBezTo>
                  <a:cubicBezTo>
                    <a:pt x="71" y="222"/>
                    <a:pt x="70" y="222"/>
                    <a:pt x="71" y="220"/>
                  </a:cubicBezTo>
                  <a:cubicBezTo>
                    <a:pt x="70" y="220"/>
                    <a:pt x="70" y="220"/>
                    <a:pt x="70" y="220"/>
                  </a:cubicBezTo>
                  <a:cubicBezTo>
                    <a:pt x="70" y="221"/>
                    <a:pt x="70" y="221"/>
                    <a:pt x="71" y="222"/>
                  </a:cubicBezTo>
                  <a:close/>
                  <a:moveTo>
                    <a:pt x="27" y="222"/>
                  </a:moveTo>
                  <a:cubicBezTo>
                    <a:pt x="28" y="222"/>
                    <a:pt x="28" y="221"/>
                    <a:pt x="28" y="221"/>
                  </a:cubicBezTo>
                  <a:cubicBezTo>
                    <a:pt x="28" y="221"/>
                    <a:pt x="28" y="221"/>
                    <a:pt x="28" y="221"/>
                  </a:cubicBezTo>
                  <a:cubicBezTo>
                    <a:pt x="27" y="221"/>
                    <a:pt x="27" y="221"/>
                    <a:pt x="27" y="222"/>
                  </a:cubicBezTo>
                  <a:close/>
                  <a:moveTo>
                    <a:pt x="65" y="221"/>
                  </a:moveTo>
                  <a:cubicBezTo>
                    <a:pt x="64" y="222"/>
                    <a:pt x="63" y="222"/>
                    <a:pt x="63" y="223"/>
                  </a:cubicBezTo>
                  <a:cubicBezTo>
                    <a:pt x="64" y="222"/>
                    <a:pt x="65" y="221"/>
                    <a:pt x="65" y="221"/>
                  </a:cubicBezTo>
                  <a:cubicBezTo>
                    <a:pt x="65" y="221"/>
                    <a:pt x="65" y="221"/>
                    <a:pt x="65" y="221"/>
                  </a:cubicBezTo>
                  <a:close/>
                  <a:moveTo>
                    <a:pt x="55" y="223"/>
                  </a:moveTo>
                  <a:cubicBezTo>
                    <a:pt x="55" y="222"/>
                    <a:pt x="56" y="222"/>
                    <a:pt x="56" y="221"/>
                  </a:cubicBezTo>
                  <a:cubicBezTo>
                    <a:pt x="55" y="222"/>
                    <a:pt x="55" y="222"/>
                    <a:pt x="55" y="223"/>
                  </a:cubicBezTo>
                  <a:close/>
                  <a:moveTo>
                    <a:pt x="33" y="222"/>
                  </a:moveTo>
                  <a:cubicBezTo>
                    <a:pt x="34" y="222"/>
                    <a:pt x="34" y="222"/>
                    <a:pt x="34" y="221"/>
                  </a:cubicBezTo>
                  <a:cubicBezTo>
                    <a:pt x="34" y="221"/>
                    <a:pt x="33" y="221"/>
                    <a:pt x="33" y="221"/>
                  </a:cubicBezTo>
                  <a:cubicBezTo>
                    <a:pt x="33" y="222"/>
                    <a:pt x="33" y="222"/>
                    <a:pt x="33" y="222"/>
                  </a:cubicBezTo>
                  <a:close/>
                  <a:moveTo>
                    <a:pt x="64" y="224"/>
                  </a:moveTo>
                  <a:cubicBezTo>
                    <a:pt x="65" y="225"/>
                    <a:pt x="66" y="223"/>
                    <a:pt x="67" y="223"/>
                  </a:cubicBezTo>
                  <a:cubicBezTo>
                    <a:pt x="66" y="220"/>
                    <a:pt x="64" y="223"/>
                    <a:pt x="64" y="224"/>
                  </a:cubicBezTo>
                  <a:close/>
                  <a:moveTo>
                    <a:pt x="54" y="222"/>
                  </a:moveTo>
                  <a:cubicBezTo>
                    <a:pt x="54" y="222"/>
                    <a:pt x="53" y="223"/>
                    <a:pt x="53" y="223"/>
                  </a:cubicBezTo>
                  <a:cubicBezTo>
                    <a:pt x="53" y="223"/>
                    <a:pt x="54" y="222"/>
                    <a:pt x="54" y="222"/>
                  </a:cubicBezTo>
                  <a:close/>
                  <a:moveTo>
                    <a:pt x="28" y="223"/>
                  </a:moveTo>
                  <a:cubicBezTo>
                    <a:pt x="28" y="223"/>
                    <a:pt x="28" y="224"/>
                    <a:pt x="29" y="224"/>
                  </a:cubicBezTo>
                  <a:cubicBezTo>
                    <a:pt x="30" y="224"/>
                    <a:pt x="28" y="222"/>
                    <a:pt x="28" y="222"/>
                  </a:cubicBezTo>
                  <a:cubicBezTo>
                    <a:pt x="28" y="222"/>
                    <a:pt x="28" y="223"/>
                    <a:pt x="28" y="223"/>
                  </a:cubicBezTo>
                  <a:close/>
                  <a:moveTo>
                    <a:pt x="56" y="224"/>
                  </a:moveTo>
                  <a:cubicBezTo>
                    <a:pt x="56" y="223"/>
                    <a:pt x="57" y="223"/>
                    <a:pt x="57" y="222"/>
                  </a:cubicBezTo>
                  <a:cubicBezTo>
                    <a:pt x="56" y="222"/>
                    <a:pt x="55" y="223"/>
                    <a:pt x="56" y="224"/>
                  </a:cubicBezTo>
                  <a:close/>
                  <a:moveTo>
                    <a:pt x="31" y="224"/>
                  </a:moveTo>
                  <a:cubicBezTo>
                    <a:pt x="31" y="224"/>
                    <a:pt x="33" y="223"/>
                    <a:pt x="32" y="222"/>
                  </a:cubicBezTo>
                  <a:cubicBezTo>
                    <a:pt x="32" y="223"/>
                    <a:pt x="31" y="223"/>
                    <a:pt x="31" y="224"/>
                  </a:cubicBezTo>
                  <a:close/>
                  <a:moveTo>
                    <a:pt x="35" y="225"/>
                  </a:moveTo>
                  <a:cubicBezTo>
                    <a:pt x="35" y="224"/>
                    <a:pt x="35" y="223"/>
                    <a:pt x="34" y="223"/>
                  </a:cubicBezTo>
                  <a:cubicBezTo>
                    <a:pt x="34" y="224"/>
                    <a:pt x="35" y="225"/>
                    <a:pt x="35" y="225"/>
                  </a:cubicBezTo>
                  <a:close/>
                  <a:moveTo>
                    <a:pt x="61" y="225"/>
                  </a:moveTo>
                  <a:cubicBezTo>
                    <a:pt x="61" y="225"/>
                    <a:pt x="62" y="224"/>
                    <a:pt x="62" y="223"/>
                  </a:cubicBezTo>
                  <a:cubicBezTo>
                    <a:pt x="61" y="224"/>
                    <a:pt x="60" y="224"/>
                    <a:pt x="61" y="225"/>
                  </a:cubicBezTo>
                  <a:close/>
                  <a:moveTo>
                    <a:pt x="67" y="224"/>
                  </a:moveTo>
                  <a:cubicBezTo>
                    <a:pt x="67" y="224"/>
                    <a:pt x="68" y="224"/>
                    <a:pt x="68" y="223"/>
                  </a:cubicBezTo>
                  <a:cubicBezTo>
                    <a:pt x="67" y="223"/>
                    <a:pt x="67" y="224"/>
                    <a:pt x="67" y="224"/>
                  </a:cubicBezTo>
                  <a:close/>
                  <a:moveTo>
                    <a:pt x="56" y="225"/>
                  </a:moveTo>
                  <a:cubicBezTo>
                    <a:pt x="57" y="225"/>
                    <a:pt x="57" y="224"/>
                    <a:pt x="58" y="224"/>
                  </a:cubicBezTo>
                  <a:cubicBezTo>
                    <a:pt x="57" y="224"/>
                    <a:pt x="57" y="224"/>
                    <a:pt x="56" y="225"/>
                  </a:cubicBezTo>
                  <a:close/>
                  <a:moveTo>
                    <a:pt x="26" y="225"/>
                  </a:moveTo>
                  <a:cubicBezTo>
                    <a:pt x="26" y="225"/>
                    <a:pt x="26" y="226"/>
                    <a:pt x="27" y="226"/>
                  </a:cubicBezTo>
                  <a:cubicBezTo>
                    <a:pt x="27" y="225"/>
                    <a:pt x="27" y="225"/>
                    <a:pt x="27" y="225"/>
                  </a:cubicBezTo>
                  <a:cubicBezTo>
                    <a:pt x="27" y="224"/>
                    <a:pt x="26" y="223"/>
                    <a:pt x="26" y="225"/>
                  </a:cubicBezTo>
                  <a:close/>
                  <a:moveTo>
                    <a:pt x="53" y="226"/>
                  </a:moveTo>
                  <a:cubicBezTo>
                    <a:pt x="54" y="225"/>
                    <a:pt x="55" y="225"/>
                    <a:pt x="55" y="224"/>
                  </a:cubicBezTo>
                  <a:cubicBezTo>
                    <a:pt x="54" y="225"/>
                    <a:pt x="54" y="225"/>
                    <a:pt x="53" y="226"/>
                  </a:cubicBezTo>
                  <a:close/>
                  <a:moveTo>
                    <a:pt x="33" y="226"/>
                  </a:moveTo>
                  <a:cubicBezTo>
                    <a:pt x="33" y="226"/>
                    <a:pt x="34" y="226"/>
                    <a:pt x="34" y="225"/>
                  </a:cubicBezTo>
                  <a:cubicBezTo>
                    <a:pt x="33" y="225"/>
                    <a:pt x="34" y="225"/>
                    <a:pt x="33" y="225"/>
                  </a:cubicBezTo>
                  <a:cubicBezTo>
                    <a:pt x="33" y="225"/>
                    <a:pt x="33" y="226"/>
                    <a:pt x="33" y="226"/>
                  </a:cubicBezTo>
                  <a:close/>
                  <a:moveTo>
                    <a:pt x="67" y="225"/>
                  </a:moveTo>
                  <a:cubicBezTo>
                    <a:pt x="67" y="225"/>
                    <a:pt x="68" y="225"/>
                    <a:pt x="67" y="225"/>
                  </a:cubicBezTo>
                  <a:cubicBezTo>
                    <a:pt x="67" y="225"/>
                    <a:pt x="67" y="225"/>
                    <a:pt x="67" y="225"/>
                  </a:cubicBezTo>
                  <a:close/>
                  <a:moveTo>
                    <a:pt x="57" y="226"/>
                  </a:moveTo>
                  <a:cubicBezTo>
                    <a:pt x="57" y="226"/>
                    <a:pt x="58" y="226"/>
                    <a:pt x="58" y="225"/>
                  </a:cubicBezTo>
                  <a:cubicBezTo>
                    <a:pt x="57" y="225"/>
                    <a:pt x="57" y="226"/>
                    <a:pt x="57" y="226"/>
                  </a:cubicBezTo>
                  <a:close/>
                  <a:moveTo>
                    <a:pt x="61" y="226"/>
                  </a:moveTo>
                  <a:cubicBezTo>
                    <a:pt x="61" y="226"/>
                    <a:pt x="62" y="226"/>
                    <a:pt x="62" y="226"/>
                  </a:cubicBezTo>
                  <a:cubicBezTo>
                    <a:pt x="62" y="226"/>
                    <a:pt x="63" y="226"/>
                    <a:pt x="63" y="225"/>
                  </a:cubicBezTo>
                  <a:cubicBezTo>
                    <a:pt x="63" y="226"/>
                    <a:pt x="62" y="226"/>
                    <a:pt x="61" y="226"/>
                  </a:cubicBezTo>
                  <a:close/>
                  <a:moveTo>
                    <a:pt x="37" y="227"/>
                  </a:moveTo>
                  <a:cubicBezTo>
                    <a:pt x="36" y="227"/>
                    <a:pt x="36" y="226"/>
                    <a:pt x="36" y="226"/>
                  </a:cubicBezTo>
                  <a:cubicBezTo>
                    <a:pt x="36" y="226"/>
                    <a:pt x="36" y="227"/>
                    <a:pt x="37" y="227"/>
                  </a:cubicBezTo>
                  <a:close/>
                  <a:moveTo>
                    <a:pt x="25" y="227"/>
                  </a:moveTo>
                  <a:cubicBezTo>
                    <a:pt x="25" y="226"/>
                    <a:pt x="25" y="226"/>
                    <a:pt x="25" y="226"/>
                  </a:cubicBezTo>
                  <a:cubicBezTo>
                    <a:pt x="24" y="226"/>
                    <a:pt x="25" y="227"/>
                    <a:pt x="25" y="227"/>
                  </a:cubicBezTo>
                  <a:close/>
                  <a:moveTo>
                    <a:pt x="59" y="227"/>
                  </a:moveTo>
                  <a:cubicBezTo>
                    <a:pt x="59" y="227"/>
                    <a:pt x="59" y="227"/>
                    <a:pt x="59" y="227"/>
                  </a:cubicBezTo>
                  <a:cubicBezTo>
                    <a:pt x="60" y="227"/>
                    <a:pt x="60" y="226"/>
                    <a:pt x="60" y="226"/>
                  </a:cubicBezTo>
                  <a:cubicBezTo>
                    <a:pt x="60" y="226"/>
                    <a:pt x="59" y="226"/>
                    <a:pt x="59" y="227"/>
                  </a:cubicBezTo>
                  <a:close/>
                  <a:moveTo>
                    <a:pt x="31" y="227"/>
                  </a:moveTo>
                  <a:cubicBezTo>
                    <a:pt x="32" y="227"/>
                    <a:pt x="32" y="227"/>
                    <a:pt x="32" y="227"/>
                  </a:cubicBezTo>
                  <a:cubicBezTo>
                    <a:pt x="32" y="226"/>
                    <a:pt x="30" y="226"/>
                    <a:pt x="31" y="227"/>
                  </a:cubicBezTo>
                  <a:close/>
                  <a:moveTo>
                    <a:pt x="35" y="227"/>
                  </a:moveTo>
                  <a:cubicBezTo>
                    <a:pt x="35" y="227"/>
                    <a:pt x="35" y="228"/>
                    <a:pt x="36" y="229"/>
                  </a:cubicBezTo>
                  <a:cubicBezTo>
                    <a:pt x="36" y="229"/>
                    <a:pt x="37" y="229"/>
                    <a:pt x="37" y="228"/>
                  </a:cubicBezTo>
                  <a:cubicBezTo>
                    <a:pt x="36" y="228"/>
                    <a:pt x="36" y="226"/>
                    <a:pt x="35" y="227"/>
                  </a:cubicBezTo>
                  <a:close/>
                  <a:moveTo>
                    <a:pt x="28" y="228"/>
                  </a:moveTo>
                  <a:cubicBezTo>
                    <a:pt x="29" y="228"/>
                    <a:pt x="29" y="227"/>
                    <a:pt x="29" y="227"/>
                  </a:cubicBezTo>
                  <a:cubicBezTo>
                    <a:pt x="28" y="227"/>
                    <a:pt x="28" y="227"/>
                    <a:pt x="28" y="228"/>
                  </a:cubicBezTo>
                  <a:close/>
                  <a:moveTo>
                    <a:pt x="65" y="227"/>
                  </a:moveTo>
                  <a:cubicBezTo>
                    <a:pt x="65" y="227"/>
                    <a:pt x="65" y="227"/>
                    <a:pt x="65" y="227"/>
                  </a:cubicBezTo>
                  <a:cubicBezTo>
                    <a:pt x="65" y="227"/>
                    <a:pt x="65" y="227"/>
                    <a:pt x="65" y="227"/>
                  </a:cubicBezTo>
                  <a:close/>
                  <a:moveTo>
                    <a:pt x="34" y="228"/>
                  </a:moveTo>
                  <a:cubicBezTo>
                    <a:pt x="34" y="228"/>
                    <a:pt x="34" y="227"/>
                    <a:pt x="34" y="227"/>
                  </a:cubicBezTo>
                  <a:cubicBezTo>
                    <a:pt x="34" y="228"/>
                    <a:pt x="34" y="228"/>
                    <a:pt x="34" y="228"/>
                  </a:cubicBezTo>
                  <a:close/>
                  <a:moveTo>
                    <a:pt x="33" y="229"/>
                  </a:moveTo>
                  <a:cubicBezTo>
                    <a:pt x="33" y="229"/>
                    <a:pt x="34" y="229"/>
                    <a:pt x="34" y="229"/>
                  </a:cubicBezTo>
                  <a:cubicBezTo>
                    <a:pt x="33" y="229"/>
                    <a:pt x="34" y="228"/>
                    <a:pt x="33" y="228"/>
                  </a:cubicBezTo>
                  <a:cubicBezTo>
                    <a:pt x="33" y="229"/>
                    <a:pt x="33" y="229"/>
                    <a:pt x="33" y="2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158" name="Freeform 17"/>
            <p:cNvSpPr>
              <a:spLocks noEditPoints="1"/>
            </p:cNvSpPr>
            <p:nvPr/>
          </p:nvSpPr>
          <p:spPr bwMode="auto">
            <a:xfrm>
              <a:off x="8842375" y="3035301"/>
              <a:ext cx="134938" cy="184150"/>
            </a:xfrm>
            <a:custGeom>
              <a:avLst/>
              <a:gdLst>
                <a:gd name="T0" fmla="*/ 24 w 36"/>
                <a:gd name="T1" fmla="*/ 47 h 49"/>
                <a:gd name="T2" fmla="*/ 10 w 36"/>
                <a:gd name="T3" fmla="*/ 2 h 49"/>
                <a:gd name="T4" fmla="*/ 14 w 36"/>
                <a:gd name="T5" fmla="*/ 3 h 49"/>
                <a:gd name="T6" fmla="*/ 14 w 36"/>
                <a:gd name="T7" fmla="*/ 4 h 49"/>
                <a:gd name="T8" fmla="*/ 19 w 36"/>
                <a:gd name="T9" fmla="*/ 6 h 49"/>
                <a:gd name="T10" fmla="*/ 24 w 36"/>
                <a:gd name="T11" fmla="*/ 8 h 49"/>
                <a:gd name="T12" fmla="*/ 17 w 36"/>
                <a:gd name="T13" fmla="*/ 8 h 49"/>
                <a:gd name="T14" fmla="*/ 31 w 36"/>
                <a:gd name="T15" fmla="*/ 12 h 49"/>
                <a:gd name="T16" fmla="*/ 17 w 36"/>
                <a:gd name="T17" fmla="*/ 10 h 49"/>
                <a:gd name="T18" fmla="*/ 22 w 36"/>
                <a:gd name="T19" fmla="*/ 10 h 49"/>
                <a:gd name="T20" fmla="*/ 13 w 36"/>
                <a:gd name="T21" fmla="*/ 13 h 49"/>
                <a:gd name="T22" fmla="*/ 23 w 36"/>
                <a:gd name="T23" fmla="*/ 12 h 49"/>
                <a:gd name="T24" fmla="*/ 21 w 36"/>
                <a:gd name="T25" fmla="*/ 12 h 49"/>
                <a:gd name="T26" fmla="*/ 17 w 36"/>
                <a:gd name="T27" fmla="*/ 12 h 49"/>
                <a:gd name="T28" fmla="*/ 28 w 36"/>
                <a:gd name="T29" fmla="*/ 14 h 49"/>
                <a:gd name="T30" fmla="*/ 5 w 36"/>
                <a:gd name="T31" fmla="*/ 15 h 49"/>
                <a:gd name="T32" fmla="*/ 18 w 36"/>
                <a:gd name="T33" fmla="*/ 15 h 49"/>
                <a:gd name="T34" fmla="*/ 15 w 36"/>
                <a:gd name="T35" fmla="*/ 17 h 49"/>
                <a:gd name="T36" fmla="*/ 13 w 36"/>
                <a:gd name="T37" fmla="*/ 15 h 49"/>
                <a:gd name="T38" fmla="*/ 26 w 36"/>
                <a:gd name="T39" fmla="*/ 16 h 49"/>
                <a:gd name="T40" fmla="*/ 20 w 36"/>
                <a:gd name="T41" fmla="*/ 17 h 49"/>
                <a:gd name="T42" fmla="*/ 29 w 36"/>
                <a:gd name="T43" fmla="*/ 19 h 49"/>
                <a:gd name="T44" fmla="*/ 17 w 36"/>
                <a:gd name="T45" fmla="*/ 18 h 49"/>
                <a:gd name="T46" fmla="*/ 20 w 36"/>
                <a:gd name="T47" fmla="*/ 20 h 49"/>
                <a:gd name="T48" fmla="*/ 27 w 36"/>
                <a:gd name="T49" fmla="*/ 20 h 49"/>
                <a:gd name="T50" fmla="*/ 12 w 36"/>
                <a:gd name="T51" fmla="*/ 21 h 49"/>
                <a:gd name="T52" fmla="*/ 30 w 36"/>
                <a:gd name="T53" fmla="*/ 20 h 49"/>
                <a:gd name="T54" fmla="*/ 26 w 36"/>
                <a:gd name="T55" fmla="*/ 22 h 49"/>
                <a:gd name="T56" fmla="*/ 1 w 36"/>
                <a:gd name="T57" fmla="*/ 26 h 49"/>
                <a:gd name="T58" fmla="*/ 3 w 36"/>
                <a:gd name="T59" fmla="*/ 22 h 49"/>
                <a:gd name="T60" fmla="*/ 6 w 36"/>
                <a:gd name="T61" fmla="*/ 25 h 49"/>
                <a:gd name="T62" fmla="*/ 10 w 36"/>
                <a:gd name="T63" fmla="*/ 23 h 49"/>
                <a:gd name="T64" fmla="*/ 18 w 36"/>
                <a:gd name="T65" fmla="*/ 27 h 49"/>
                <a:gd name="T66" fmla="*/ 11 w 36"/>
                <a:gd name="T67" fmla="*/ 26 h 49"/>
                <a:gd name="T68" fmla="*/ 16 w 36"/>
                <a:gd name="T69" fmla="*/ 25 h 49"/>
                <a:gd name="T70" fmla="*/ 34 w 36"/>
                <a:gd name="T71" fmla="*/ 27 h 49"/>
                <a:gd name="T72" fmla="*/ 19 w 36"/>
                <a:gd name="T73" fmla="*/ 27 h 49"/>
                <a:gd name="T74" fmla="*/ 26 w 36"/>
                <a:gd name="T75" fmla="*/ 29 h 49"/>
                <a:gd name="T76" fmla="*/ 6 w 36"/>
                <a:gd name="T77" fmla="*/ 27 h 49"/>
                <a:gd name="T78" fmla="*/ 11 w 36"/>
                <a:gd name="T79" fmla="*/ 28 h 49"/>
                <a:gd name="T80" fmla="*/ 17 w 36"/>
                <a:gd name="T81" fmla="*/ 30 h 49"/>
                <a:gd name="T82" fmla="*/ 20 w 36"/>
                <a:gd name="T83" fmla="*/ 32 h 49"/>
                <a:gd name="T84" fmla="*/ 24 w 36"/>
                <a:gd name="T85" fmla="*/ 29 h 49"/>
                <a:gd name="T86" fmla="*/ 5 w 36"/>
                <a:gd name="T87" fmla="*/ 30 h 49"/>
                <a:gd name="T88" fmla="*/ 18 w 36"/>
                <a:gd name="T89" fmla="*/ 33 h 49"/>
                <a:gd name="T90" fmla="*/ 17 w 36"/>
                <a:gd name="T91" fmla="*/ 32 h 49"/>
                <a:gd name="T92" fmla="*/ 23 w 36"/>
                <a:gd name="T93" fmla="*/ 32 h 49"/>
                <a:gd name="T94" fmla="*/ 19 w 36"/>
                <a:gd name="T95" fmla="*/ 35 h 49"/>
                <a:gd name="T96" fmla="*/ 16 w 36"/>
                <a:gd name="T97" fmla="*/ 33 h 49"/>
                <a:gd name="T98" fmla="*/ 13 w 36"/>
                <a:gd name="T99" fmla="*/ 36 h 49"/>
                <a:gd name="T100" fmla="*/ 23 w 36"/>
                <a:gd name="T101" fmla="*/ 37 h 49"/>
                <a:gd name="T102" fmla="*/ 18 w 36"/>
                <a:gd name="T103" fmla="*/ 35 h 49"/>
                <a:gd name="T104" fmla="*/ 8 w 36"/>
                <a:gd name="T105" fmla="*/ 38 h 49"/>
                <a:gd name="T106" fmla="*/ 28 w 36"/>
                <a:gd name="T107" fmla="*/ 39 h 49"/>
                <a:gd name="T108" fmla="*/ 19 w 36"/>
                <a:gd name="T109" fmla="*/ 40 h 49"/>
                <a:gd name="T110" fmla="*/ 25 w 36"/>
                <a:gd name="T111" fmla="*/ 42 h 49"/>
                <a:gd name="T112" fmla="*/ 10 w 36"/>
                <a:gd name="T113" fmla="*/ 40 h 49"/>
                <a:gd name="T114" fmla="*/ 17 w 36"/>
                <a:gd name="T115" fmla="*/ 43 h 49"/>
                <a:gd name="T116" fmla="*/ 14 w 36"/>
                <a:gd name="T117" fmla="*/ 45 h 49"/>
                <a:gd name="T118" fmla="*/ 22 w 36"/>
                <a:gd name="T119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" h="49">
                  <a:moveTo>
                    <a:pt x="22" y="1"/>
                  </a:moveTo>
                  <a:cubicBezTo>
                    <a:pt x="22" y="2"/>
                    <a:pt x="22" y="1"/>
                    <a:pt x="22" y="2"/>
                  </a:cubicBezTo>
                  <a:cubicBezTo>
                    <a:pt x="22" y="2"/>
                    <a:pt x="23" y="2"/>
                    <a:pt x="23" y="2"/>
                  </a:cubicBezTo>
                  <a:cubicBezTo>
                    <a:pt x="24" y="2"/>
                    <a:pt x="23" y="2"/>
                    <a:pt x="24" y="2"/>
                  </a:cubicBezTo>
                  <a:cubicBezTo>
                    <a:pt x="27" y="3"/>
                    <a:pt x="29" y="4"/>
                    <a:pt x="30" y="6"/>
                  </a:cubicBezTo>
                  <a:cubicBezTo>
                    <a:pt x="33" y="8"/>
                    <a:pt x="34" y="12"/>
                    <a:pt x="35" y="16"/>
                  </a:cubicBezTo>
                  <a:cubicBezTo>
                    <a:pt x="36" y="17"/>
                    <a:pt x="36" y="19"/>
                    <a:pt x="36" y="20"/>
                  </a:cubicBezTo>
                  <a:cubicBezTo>
                    <a:pt x="36" y="22"/>
                    <a:pt x="36" y="22"/>
                    <a:pt x="36" y="24"/>
                  </a:cubicBezTo>
                  <a:cubicBezTo>
                    <a:pt x="36" y="26"/>
                    <a:pt x="36" y="27"/>
                    <a:pt x="36" y="28"/>
                  </a:cubicBezTo>
                  <a:cubicBezTo>
                    <a:pt x="36" y="29"/>
                    <a:pt x="36" y="31"/>
                    <a:pt x="35" y="32"/>
                  </a:cubicBezTo>
                  <a:cubicBezTo>
                    <a:pt x="35" y="35"/>
                    <a:pt x="33" y="39"/>
                    <a:pt x="31" y="41"/>
                  </a:cubicBezTo>
                  <a:cubicBezTo>
                    <a:pt x="29" y="44"/>
                    <a:pt x="26" y="45"/>
                    <a:pt x="24" y="47"/>
                  </a:cubicBezTo>
                  <a:cubicBezTo>
                    <a:pt x="23" y="48"/>
                    <a:pt x="24" y="49"/>
                    <a:pt x="23" y="49"/>
                  </a:cubicBezTo>
                  <a:cubicBezTo>
                    <a:pt x="22" y="49"/>
                    <a:pt x="23" y="48"/>
                    <a:pt x="23" y="47"/>
                  </a:cubicBezTo>
                  <a:cubicBezTo>
                    <a:pt x="19" y="47"/>
                    <a:pt x="16" y="48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5"/>
                    <a:pt x="9" y="45"/>
                    <a:pt x="8" y="44"/>
                  </a:cubicBezTo>
                  <a:cubicBezTo>
                    <a:pt x="5" y="41"/>
                    <a:pt x="4" y="38"/>
                    <a:pt x="2" y="34"/>
                  </a:cubicBezTo>
                  <a:cubicBezTo>
                    <a:pt x="2" y="33"/>
                    <a:pt x="2" y="32"/>
                    <a:pt x="1" y="31"/>
                  </a:cubicBezTo>
                  <a:cubicBezTo>
                    <a:pt x="1" y="30"/>
                    <a:pt x="0" y="29"/>
                    <a:pt x="0" y="28"/>
                  </a:cubicBezTo>
                  <a:cubicBezTo>
                    <a:pt x="0" y="27"/>
                    <a:pt x="0" y="26"/>
                    <a:pt x="0" y="25"/>
                  </a:cubicBezTo>
                  <a:cubicBezTo>
                    <a:pt x="1" y="19"/>
                    <a:pt x="2" y="14"/>
                    <a:pt x="4" y="9"/>
                  </a:cubicBezTo>
                  <a:cubicBezTo>
                    <a:pt x="6" y="7"/>
                    <a:pt x="8" y="4"/>
                    <a:pt x="10" y="2"/>
                  </a:cubicBezTo>
                  <a:cubicBezTo>
                    <a:pt x="13" y="1"/>
                    <a:pt x="19" y="0"/>
                    <a:pt x="22" y="1"/>
                  </a:cubicBezTo>
                  <a:close/>
                  <a:moveTo>
                    <a:pt x="20" y="2"/>
                  </a:moveTo>
                  <a:cubicBezTo>
                    <a:pt x="20" y="2"/>
                    <a:pt x="21" y="3"/>
                    <a:pt x="22" y="2"/>
                  </a:cubicBezTo>
                  <a:cubicBezTo>
                    <a:pt x="21" y="2"/>
                    <a:pt x="20" y="2"/>
                    <a:pt x="20" y="2"/>
                  </a:cubicBezTo>
                  <a:close/>
                  <a:moveTo>
                    <a:pt x="15" y="6"/>
                  </a:moveTo>
                  <a:cubicBezTo>
                    <a:pt x="15" y="5"/>
                    <a:pt x="16" y="5"/>
                    <a:pt x="16" y="4"/>
                  </a:cubicBezTo>
                  <a:cubicBezTo>
                    <a:pt x="16" y="4"/>
                    <a:pt x="16" y="4"/>
                    <a:pt x="16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6" y="2"/>
                    <a:pt x="15" y="5"/>
                    <a:pt x="15" y="6"/>
                  </a:cubicBezTo>
                  <a:close/>
                  <a:moveTo>
                    <a:pt x="14" y="3"/>
                  </a:moveTo>
                  <a:cubicBezTo>
                    <a:pt x="14" y="3"/>
                    <a:pt x="15" y="3"/>
                    <a:pt x="15" y="3"/>
                  </a:cubicBezTo>
                  <a:cubicBezTo>
                    <a:pt x="15" y="3"/>
                    <a:pt x="14" y="3"/>
                    <a:pt x="14" y="3"/>
                  </a:cubicBezTo>
                  <a:close/>
                  <a:moveTo>
                    <a:pt x="19" y="4"/>
                  </a:moveTo>
                  <a:cubicBezTo>
                    <a:pt x="19" y="4"/>
                    <a:pt x="20" y="5"/>
                    <a:pt x="20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6" y="6"/>
                  </a:moveTo>
                  <a:cubicBezTo>
                    <a:pt x="29" y="5"/>
                    <a:pt x="30" y="9"/>
                    <a:pt x="32" y="10"/>
                  </a:cubicBezTo>
                  <a:cubicBezTo>
                    <a:pt x="30" y="7"/>
                    <a:pt x="27" y="3"/>
                    <a:pt x="23" y="3"/>
                  </a:cubicBezTo>
                  <a:cubicBezTo>
                    <a:pt x="24" y="4"/>
                    <a:pt x="25" y="5"/>
                    <a:pt x="26" y="6"/>
                  </a:cubicBezTo>
                  <a:close/>
                  <a:moveTo>
                    <a:pt x="13" y="6"/>
                  </a:moveTo>
                  <a:cubicBezTo>
                    <a:pt x="13" y="5"/>
                    <a:pt x="13" y="5"/>
                    <a:pt x="14" y="4"/>
                  </a:cubicBezTo>
                  <a:cubicBezTo>
                    <a:pt x="13" y="4"/>
                    <a:pt x="12" y="5"/>
                    <a:pt x="13" y="6"/>
                  </a:cubicBezTo>
                  <a:close/>
                  <a:moveTo>
                    <a:pt x="20" y="7"/>
                  </a:moveTo>
                  <a:cubicBezTo>
                    <a:pt x="21" y="6"/>
                    <a:pt x="22" y="6"/>
                    <a:pt x="23" y="5"/>
                  </a:cubicBezTo>
                  <a:cubicBezTo>
                    <a:pt x="22" y="5"/>
                    <a:pt x="22" y="4"/>
                    <a:pt x="21" y="4"/>
                  </a:cubicBezTo>
                  <a:cubicBezTo>
                    <a:pt x="21" y="5"/>
                    <a:pt x="20" y="6"/>
                    <a:pt x="20" y="7"/>
                  </a:cubicBezTo>
                  <a:close/>
                  <a:moveTo>
                    <a:pt x="11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7" y="7"/>
                    <a:pt x="7" y="9"/>
                  </a:cubicBezTo>
                  <a:cubicBezTo>
                    <a:pt x="9" y="8"/>
                    <a:pt x="9" y="6"/>
                    <a:pt x="11" y="5"/>
                  </a:cubicBezTo>
                  <a:close/>
                  <a:moveTo>
                    <a:pt x="19" y="6"/>
                  </a:moveTo>
                  <a:cubicBezTo>
                    <a:pt x="19" y="6"/>
                    <a:pt x="19" y="5"/>
                    <a:pt x="19" y="5"/>
                  </a:cubicBezTo>
                  <a:cubicBezTo>
                    <a:pt x="18" y="5"/>
                    <a:pt x="18" y="5"/>
                    <a:pt x="19" y="6"/>
                  </a:cubicBezTo>
                  <a:close/>
                  <a:moveTo>
                    <a:pt x="13" y="7"/>
                  </a:moveTo>
                  <a:cubicBezTo>
                    <a:pt x="14" y="7"/>
                    <a:pt x="14" y="5"/>
                    <a:pt x="14" y="5"/>
                  </a:cubicBezTo>
                  <a:cubicBezTo>
                    <a:pt x="14" y="5"/>
                    <a:pt x="13" y="6"/>
                    <a:pt x="13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3" y="8"/>
                    <a:pt x="14" y="10"/>
                    <a:pt x="14" y="10"/>
                  </a:cubicBezTo>
                  <a:cubicBezTo>
                    <a:pt x="15" y="9"/>
                    <a:pt x="16" y="7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5" y="7"/>
                    <a:pt x="14" y="7"/>
                  </a:cubicBezTo>
                  <a:close/>
                  <a:moveTo>
                    <a:pt x="24" y="6"/>
                  </a:moveTo>
                  <a:cubicBezTo>
                    <a:pt x="23" y="7"/>
                    <a:pt x="23" y="8"/>
                    <a:pt x="24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5" y="8"/>
                    <a:pt x="25" y="8"/>
                    <a:pt x="25" y="9"/>
                  </a:cubicBezTo>
                  <a:cubicBezTo>
                    <a:pt x="25" y="9"/>
                    <a:pt x="24" y="9"/>
                    <a:pt x="24" y="10"/>
                  </a:cubicBezTo>
                  <a:cubicBezTo>
                    <a:pt x="24" y="11"/>
                    <a:pt x="25" y="12"/>
                    <a:pt x="25" y="13"/>
                  </a:cubicBezTo>
                  <a:cubicBezTo>
                    <a:pt x="26" y="13"/>
                    <a:pt x="26" y="12"/>
                    <a:pt x="27" y="12"/>
                  </a:cubicBezTo>
                  <a:cubicBezTo>
                    <a:pt x="26" y="10"/>
                    <a:pt x="25" y="9"/>
                    <a:pt x="26" y="7"/>
                  </a:cubicBezTo>
                  <a:cubicBezTo>
                    <a:pt x="25" y="7"/>
                    <a:pt x="25" y="6"/>
                    <a:pt x="24" y="6"/>
                  </a:cubicBezTo>
                  <a:close/>
                  <a:moveTo>
                    <a:pt x="11" y="8"/>
                  </a:moveTo>
                  <a:cubicBezTo>
                    <a:pt x="11" y="7"/>
                    <a:pt x="12" y="7"/>
                    <a:pt x="12" y="7"/>
                  </a:cubicBezTo>
                  <a:cubicBezTo>
                    <a:pt x="12" y="7"/>
                    <a:pt x="11" y="7"/>
                    <a:pt x="11" y="8"/>
                  </a:cubicBezTo>
                  <a:close/>
                  <a:moveTo>
                    <a:pt x="17" y="8"/>
                  </a:move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8"/>
                  </a:cubicBezTo>
                  <a:close/>
                  <a:moveTo>
                    <a:pt x="9" y="9"/>
                  </a:moveTo>
                  <a:cubicBezTo>
                    <a:pt x="10" y="9"/>
                    <a:pt x="10" y="8"/>
                    <a:pt x="10" y="7"/>
                  </a:cubicBezTo>
                  <a:cubicBezTo>
                    <a:pt x="10" y="7"/>
                    <a:pt x="9" y="8"/>
                    <a:pt x="9" y="9"/>
                  </a:cubicBezTo>
                  <a:close/>
                  <a:moveTo>
                    <a:pt x="21" y="8"/>
                  </a:moveTo>
                  <a:cubicBezTo>
                    <a:pt x="21" y="8"/>
                    <a:pt x="21" y="8"/>
                    <a:pt x="21" y="8"/>
                  </a:cubicBezTo>
                  <a:cubicBezTo>
                    <a:pt x="22" y="8"/>
                    <a:pt x="22" y="8"/>
                    <a:pt x="22" y="7"/>
                  </a:cubicBezTo>
                  <a:cubicBezTo>
                    <a:pt x="21" y="7"/>
                    <a:pt x="21" y="7"/>
                    <a:pt x="21" y="8"/>
                  </a:cubicBezTo>
                  <a:close/>
                  <a:moveTo>
                    <a:pt x="29" y="9"/>
                  </a:moveTo>
                  <a:cubicBezTo>
                    <a:pt x="29" y="10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30" y="10"/>
                  </a:cubicBezTo>
                  <a:cubicBezTo>
                    <a:pt x="29" y="11"/>
                    <a:pt x="30" y="12"/>
                    <a:pt x="31" y="12"/>
                  </a:cubicBezTo>
                  <a:cubicBezTo>
                    <a:pt x="30" y="13"/>
                    <a:pt x="32" y="13"/>
                    <a:pt x="32" y="14"/>
                  </a:cubicBezTo>
                  <a:cubicBezTo>
                    <a:pt x="32" y="14"/>
                    <a:pt x="32" y="14"/>
                    <a:pt x="32" y="15"/>
                  </a:cubicBezTo>
                  <a:cubicBezTo>
                    <a:pt x="32" y="15"/>
                    <a:pt x="33" y="16"/>
                    <a:pt x="33" y="16"/>
                  </a:cubicBezTo>
                  <a:cubicBezTo>
                    <a:pt x="34" y="18"/>
                    <a:pt x="34" y="19"/>
                    <a:pt x="35" y="20"/>
                  </a:cubicBezTo>
                  <a:cubicBezTo>
                    <a:pt x="35" y="14"/>
                    <a:pt x="31" y="10"/>
                    <a:pt x="28" y="7"/>
                  </a:cubicBezTo>
                  <a:cubicBezTo>
                    <a:pt x="28" y="8"/>
                    <a:pt x="29" y="9"/>
                    <a:pt x="29" y="9"/>
                  </a:cubicBezTo>
                  <a:close/>
                  <a:moveTo>
                    <a:pt x="17" y="9"/>
                  </a:moveTo>
                  <a:cubicBezTo>
                    <a:pt x="16" y="9"/>
                    <a:pt x="17" y="8"/>
                    <a:pt x="16" y="8"/>
                  </a:cubicBezTo>
                  <a:cubicBezTo>
                    <a:pt x="16" y="9"/>
                    <a:pt x="15" y="10"/>
                    <a:pt x="16" y="10"/>
                  </a:cubicBezTo>
                  <a:cubicBezTo>
                    <a:pt x="14" y="11"/>
                    <a:pt x="15" y="13"/>
                    <a:pt x="16" y="13"/>
                  </a:cubicBezTo>
                  <a:cubicBezTo>
                    <a:pt x="17" y="12"/>
                    <a:pt x="16" y="11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9"/>
                    <a:pt x="18" y="9"/>
                    <a:pt x="18" y="8"/>
                  </a:cubicBezTo>
                  <a:cubicBezTo>
                    <a:pt x="18" y="7"/>
                    <a:pt x="17" y="8"/>
                    <a:pt x="17" y="9"/>
                  </a:cubicBezTo>
                  <a:close/>
                  <a:moveTo>
                    <a:pt x="11" y="9"/>
                  </a:move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8"/>
                    <a:pt x="11" y="9"/>
                  </a:cubicBezTo>
                  <a:close/>
                  <a:moveTo>
                    <a:pt x="11" y="10"/>
                  </a:moveTo>
                  <a:cubicBezTo>
                    <a:pt x="12" y="10"/>
                    <a:pt x="12" y="9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9"/>
                    <a:pt x="11" y="10"/>
                  </a:cubicBezTo>
                  <a:close/>
                  <a:moveTo>
                    <a:pt x="22" y="10"/>
                  </a:moveTo>
                  <a:cubicBezTo>
                    <a:pt x="23" y="10"/>
                    <a:pt x="23" y="9"/>
                    <a:pt x="22" y="8"/>
                  </a:cubicBezTo>
                  <a:cubicBezTo>
                    <a:pt x="21" y="9"/>
                    <a:pt x="22" y="10"/>
                    <a:pt x="22" y="10"/>
                  </a:cubicBezTo>
                  <a:close/>
                  <a:moveTo>
                    <a:pt x="20" y="10"/>
                  </a:moveTo>
                  <a:cubicBezTo>
                    <a:pt x="21" y="10"/>
                    <a:pt x="20" y="9"/>
                    <a:pt x="20" y="9"/>
                  </a:cubicBezTo>
                  <a:cubicBezTo>
                    <a:pt x="20" y="9"/>
                    <a:pt x="20" y="10"/>
                    <a:pt x="20" y="10"/>
                  </a:cubicBezTo>
                  <a:close/>
                  <a:moveTo>
                    <a:pt x="19" y="9"/>
                  </a:moveTo>
                  <a:cubicBezTo>
                    <a:pt x="18" y="10"/>
                    <a:pt x="18" y="10"/>
                    <a:pt x="18" y="11"/>
                  </a:cubicBezTo>
                  <a:cubicBezTo>
                    <a:pt x="18" y="11"/>
                    <a:pt x="18" y="12"/>
                    <a:pt x="19" y="13"/>
                  </a:cubicBezTo>
                  <a:cubicBezTo>
                    <a:pt x="19" y="12"/>
                    <a:pt x="19" y="12"/>
                    <a:pt x="20" y="11"/>
                  </a:cubicBezTo>
                  <a:cubicBezTo>
                    <a:pt x="20" y="11"/>
                    <a:pt x="19" y="11"/>
                    <a:pt x="19" y="10"/>
                  </a:cubicBezTo>
                  <a:cubicBezTo>
                    <a:pt x="18" y="10"/>
                    <a:pt x="20" y="10"/>
                    <a:pt x="19" y="9"/>
                  </a:cubicBezTo>
                  <a:close/>
                  <a:moveTo>
                    <a:pt x="13" y="13"/>
                  </a:moveTo>
                  <a:cubicBezTo>
                    <a:pt x="14" y="12"/>
                    <a:pt x="14" y="10"/>
                    <a:pt x="13" y="9"/>
                  </a:cubicBezTo>
                  <a:cubicBezTo>
                    <a:pt x="11" y="10"/>
                    <a:pt x="12" y="13"/>
                    <a:pt x="13" y="13"/>
                  </a:cubicBezTo>
                  <a:close/>
                  <a:moveTo>
                    <a:pt x="8" y="11"/>
                  </a:moveTo>
                  <a:cubicBezTo>
                    <a:pt x="9" y="11"/>
                    <a:pt x="9" y="10"/>
                    <a:pt x="9" y="10"/>
                  </a:cubicBezTo>
                  <a:cubicBezTo>
                    <a:pt x="9" y="10"/>
                    <a:pt x="8" y="10"/>
                    <a:pt x="8" y="10"/>
                  </a:cubicBezTo>
                  <a:cubicBezTo>
                    <a:pt x="8" y="10"/>
                    <a:pt x="8" y="11"/>
                    <a:pt x="8" y="11"/>
                  </a:cubicBezTo>
                  <a:close/>
                  <a:moveTo>
                    <a:pt x="4" y="14"/>
                  </a:moveTo>
                  <a:cubicBezTo>
                    <a:pt x="4" y="13"/>
                    <a:pt x="5" y="11"/>
                    <a:pt x="6" y="10"/>
                  </a:cubicBezTo>
                  <a:cubicBezTo>
                    <a:pt x="5" y="11"/>
                    <a:pt x="4" y="13"/>
                    <a:pt x="4" y="14"/>
                  </a:cubicBezTo>
                  <a:close/>
                  <a:moveTo>
                    <a:pt x="21" y="11"/>
                  </a:move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0"/>
                    <a:pt x="21" y="10"/>
                  </a:cubicBezTo>
                  <a:cubicBezTo>
                    <a:pt x="21" y="10"/>
                    <a:pt x="21" y="10"/>
                    <a:pt x="21" y="11"/>
                  </a:cubicBezTo>
                  <a:close/>
                  <a:moveTo>
                    <a:pt x="23" y="12"/>
                  </a:moveTo>
                  <a:cubicBezTo>
                    <a:pt x="23" y="12"/>
                    <a:pt x="24" y="12"/>
                    <a:pt x="24" y="11"/>
                  </a:cubicBezTo>
                  <a:cubicBezTo>
                    <a:pt x="24" y="11"/>
                    <a:pt x="23" y="11"/>
                    <a:pt x="23" y="11"/>
                  </a:cubicBezTo>
                  <a:cubicBezTo>
                    <a:pt x="23" y="11"/>
                    <a:pt x="23" y="12"/>
                    <a:pt x="23" y="12"/>
                  </a:cubicBezTo>
                  <a:close/>
                  <a:moveTo>
                    <a:pt x="9" y="14"/>
                  </a:moveTo>
                  <a:cubicBezTo>
                    <a:pt x="10" y="13"/>
                    <a:pt x="11" y="12"/>
                    <a:pt x="10" y="11"/>
                  </a:cubicBezTo>
                  <a:cubicBezTo>
                    <a:pt x="10" y="12"/>
                    <a:pt x="8" y="13"/>
                    <a:pt x="9" y="14"/>
                  </a:cubicBezTo>
                  <a:close/>
                  <a:moveTo>
                    <a:pt x="30" y="16"/>
                  </a:moveTo>
                  <a:cubicBezTo>
                    <a:pt x="30" y="16"/>
                    <a:pt x="30" y="15"/>
                    <a:pt x="31" y="15"/>
                  </a:cubicBezTo>
                  <a:cubicBezTo>
                    <a:pt x="30" y="14"/>
                    <a:pt x="30" y="12"/>
                    <a:pt x="28" y="11"/>
                  </a:cubicBezTo>
                  <a:cubicBezTo>
                    <a:pt x="29" y="13"/>
                    <a:pt x="29" y="14"/>
                    <a:pt x="30" y="16"/>
                  </a:cubicBezTo>
                  <a:close/>
                  <a:moveTo>
                    <a:pt x="21" y="12"/>
                  </a:moveTo>
                  <a:cubicBezTo>
                    <a:pt x="22" y="13"/>
                    <a:pt x="22" y="12"/>
                    <a:pt x="21" y="12"/>
                  </a:cubicBezTo>
                  <a:cubicBezTo>
                    <a:pt x="21" y="12"/>
                    <a:pt x="21" y="12"/>
                    <a:pt x="21" y="12"/>
                  </a:cubicBezTo>
                  <a:close/>
                  <a:moveTo>
                    <a:pt x="19" y="14"/>
                  </a:moveTo>
                  <a:cubicBezTo>
                    <a:pt x="19" y="13"/>
                    <a:pt x="20" y="13"/>
                    <a:pt x="20" y="12"/>
                  </a:cubicBezTo>
                  <a:cubicBezTo>
                    <a:pt x="20" y="12"/>
                    <a:pt x="19" y="13"/>
                    <a:pt x="19" y="14"/>
                  </a:cubicBezTo>
                  <a:close/>
                  <a:moveTo>
                    <a:pt x="14" y="15"/>
                  </a:moveTo>
                  <a:cubicBezTo>
                    <a:pt x="15" y="15"/>
                    <a:pt x="15" y="15"/>
                    <a:pt x="15" y="14"/>
                  </a:cubicBezTo>
                  <a:cubicBezTo>
                    <a:pt x="15" y="13"/>
                    <a:pt x="15" y="13"/>
                    <a:pt x="14" y="12"/>
                  </a:cubicBezTo>
                  <a:cubicBezTo>
                    <a:pt x="14" y="14"/>
                    <a:pt x="13" y="15"/>
                    <a:pt x="14" y="15"/>
                  </a:cubicBezTo>
                  <a:close/>
                  <a:moveTo>
                    <a:pt x="16" y="14"/>
                  </a:moveTo>
                  <a:cubicBezTo>
                    <a:pt x="16" y="14"/>
                    <a:pt x="16" y="15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7" y="13"/>
                    <a:pt x="18" y="12"/>
                    <a:pt x="17" y="12"/>
                  </a:cubicBezTo>
                  <a:cubicBezTo>
                    <a:pt x="17" y="13"/>
                    <a:pt x="16" y="13"/>
                    <a:pt x="16" y="14"/>
                  </a:cubicBezTo>
                  <a:close/>
                  <a:moveTo>
                    <a:pt x="24" y="15"/>
                  </a:moveTo>
                  <a:cubicBezTo>
                    <a:pt x="25" y="14"/>
                    <a:pt x="25" y="13"/>
                    <a:pt x="24" y="13"/>
                  </a:cubicBezTo>
                  <a:cubicBezTo>
                    <a:pt x="24" y="13"/>
                    <a:pt x="24" y="14"/>
                    <a:pt x="24" y="15"/>
                  </a:cubicBezTo>
                  <a:close/>
                  <a:moveTo>
                    <a:pt x="20" y="15"/>
                  </a:moveTo>
                  <a:cubicBezTo>
                    <a:pt x="21" y="14"/>
                    <a:pt x="21" y="13"/>
                    <a:pt x="20" y="13"/>
                  </a:cubicBezTo>
                  <a:cubicBezTo>
                    <a:pt x="20" y="13"/>
                    <a:pt x="19" y="15"/>
                    <a:pt x="20" y="15"/>
                  </a:cubicBezTo>
                  <a:close/>
                  <a:moveTo>
                    <a:pt x="12" y="15"/>
                  </a:moveTo>
                  <a:cubicBezTo>
                    <a:pt x="12" y="14"/>
                    <a:pt x="12" y="14"/>
                    <a:pt x="11" y="13"/>
                  </a:cubicBezTo>
                  <a:cubicBezTo>
                    <a:pt x="12" y="14"/>
                    <a:pt x="11" y="14"/>
                    <a:pt x="12" y="15"/>
                  </a:cubicBezTo>
                  <a:close/>
                  <a:moveTo>
                    <a:pt x="27" y="15"/>
                  </a:moveTo>
                  <a:cubicBezTo>
                    <a:pt x="27" y="15"/>
                    <a:pt x="27" y="14"/>
                    <a:pt x="28" y="14"/>
                  </a:cubicBezTo>
                  <a:cubicBezTo>
                    <a:pt x="27" y="14"/>
                    <a:pt x="28" y="13"/>
                    <a:pt x="27" y="13"/>
                  </a:cubicBezTo>
                  <a:cubicBezTo>
                    <a:pt x="27" y="14"/>
                    <a:pt x="26" y="14"/>
                    <a:pt x="27" y="15"/>
                  </a:cubicBezTo>
                  <a:close/>
                  <a:moveTo>
                    <a:pt x="11" y="17"/>
                  </a:moveTo>
                  <a:cubicBezTo>
                    <a:pt x="11" y="16"/>
                    <a:pt x="12" y="16"/>
                    <a:pt x="12" y="15"/>
                  </a:cubicBezTo>
                  <a:cubicBezTo>
                    <a:pt x="11" y="15"/>
                    <a:pt x="11" y="14"/>
                    <a:pt x="10" y="13"/>
                  </a:cubicBezTo>
                  <a:cubicBezTo>
                    <a:pt x="9" y="14"/>
                    <a:pt x="10" y="16"/>
                    <a:pt x="11" y="17"/>
                  </a:cubicBezTo>
                  <a:close/>
                  <a:moveTo>
                    <a:pt x="24" y="15"/>
                  </a:moveTo>
                  <a:cubicBezTo>
                    <a:pt x="24" y="15"/>
                    <a:pt x="24" y="16"/>
                    <a:pt x="25" y="16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5" y="14"/>
                  </a:cubicBezTo>
                  <a:cubicBezTo>
                    <a:pt x="25" y="14"/>
                    <a:pt x="25" y="15"/>
                    <a:pt x="24" y="15"/>
                  </a:cubicBezTo>
                  <a:close/>
                  <a:moveTo>
                    <a:pt x="5" y="15"/>
                  </a:moveTo>
                  <a:cubicBezTo>
                    <a:pt x="5" y="15"/>
                    <a:pt x="5" y="15"/>
                    <a:pt x="5" y="14"/>
                  </a:cubicBezTo>
                  <a:cubicBezTo>
                    <a:pt x="5" y="15"/>
                    <a:pt x="4" y="15"/>
                    <a:pt x="5" y="15"/>
                  </a:cubicBezTo>
                  <a:close/>
                  <a:moveTo>
                    <a:pt x="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6" y="15"/>
                    <a:pt x="7" y="15"/>
                  </a:cubicBezTo>
                  <a:close/>
                  <a:moveTo>
                    <a:pt x="18" y="15"/>
                  </a:moveTo>
                  <a:cubicBezTo>
                    <a:pt x="18" y="16"/>
                    <a:pt x="17" y="17"/>
                    <a:pt x="18" y="17"/>
                  </a:cubicBezTo>
                  <a:cubicBezTo>
                    <a:pt x="18" y="17"/>
                    <a:pt x="18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lose/>
                  <a:moveTo>
                    <a:pt x="23" y="15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lose/>
                  <a:moveTo>
                    <a:pt x="7" y="18"/>
                  </a:moveTo>
                  <a:cubicBezTo>
                    <a:pt x="8" y="17"/>
                    <a:pt x="9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6" y="17"/>
                    <a:pt x="7" y="18"/>
                  </a:cubicBezTo>
                  <a:close/>
                  <a:moveTo>
                    <a:pt x="21" y="16"/>
                  </a:moveTo>
                  <a:cubicBezTo>
                    <a:pt x="21" y="16"/>
                    <a:pt x="22" y="16"/>
                    <a:pt x="22" y="15"/>
                  </a:cubicBezTo>
                  <a:cubicBezTo>
                    <a:pt x="22" y="15"/>
                    <a:pt x="22" y="15"/>
                    <a:pt x="21" y="15"/>
                  </a:cubicBezTo>
                  <a:cubicBezTo>
                    <a:pt x="21" y="15"/>
                    <a:pt x="20" y="16"/>
                    <a:pt x="21" y="16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6" y="17"/>
                    <a:pt x="16" y="17"/>
                  </a:cubicBezTo>
                  <a:cubicBezTo>
                    <a:pt x="16" y="16"/>
                    <a:pt x="16" y="15"/>
                    <a:pt x="15" y="15"/>
                  </a:cubicBezTo>
                  <a:cubicBezTo>
                    <a:pt x="15" y="15"/>
                    <a:pt x="15" y="16"/>
                    <a:pt x="15" y="17"/>
                  </a:cubicBezTo>
                  <a:close/>
                  <a:moveTo>
                    <a:pt x="29" y="16"/>
                  </a:moveTo>
                  <a:cubicBezTo>
                    <a:pt x="28" y="16"/>
                    <a:pt x="28" y="15"/>
                    <a:pt x="28" y="15"/>
                  </a:cubicBezTo>
                  <a:cubicBezTo>
                    <a:pt x="27" y="16"/>
                    <a:pt x="28" y="18"/>
                    <a:pt x="29" y="16"/>
                  </a:cubicBezTo>
                  <a:close/>
                  <a:moveTo>
                    <a:pt x="3" y="20"/>
                  </a:moveTo>
                  <a:cubicBezTo>
                    <a:pt x="4" y="19"/>
                    <a:pt x="4" y="16"/>
                    <a:pt x="3" y="15"/>
                  </a:cubicBezTo>
                  <a:cubicBezTo>
                    <a:pt x="3" y="17"/>
                    <a:pt x="2" y="18"/>
                    <a:pt x="3" y="20"/>
                  </a:cubicBezTo>
                  <a:close/>
                  <a:moveTo>
                    <a:pt x="13" y="18"/>
                  </a:moveTo>
                  <a:cubicBezTo>
                    <a:pt x="14" y="17"/>
                    <a:pt x="13" y="16"/>
                    <a:pt x="13" y="15"/>
                  </a:cubicBezTo>
                  <a:cubicBezTo>
                    <a:pt x="12" y="16"/>
                    <a:pt x="11" y="18"/>
                    <a:pt x="12" y="19"/>
                  </a:cubicBezTo>
                  <a:cubicBezTo>
                    <a:pt x="13" y="18"/>
                    <a:pt x="12" y="17"/>
                    <a:pt x="13" y="16"/>
                  </a:cubicBezTo>
                  <a:cubicBezTo>
                    <a:pt x="13" y="17"/>
                    <a:pt x="13" y="17"/>
                    <a:pt x="13" y="18"/>
                  </a:cubicBezTo>
                  <a:close/>
                  <a:moveTo>
                    <a:pt x="22" y="18"/>
                  </a:moveTo>
                  <a:cubicBezTo>
                    <a:pt x="22" y="17"/>
                    <a:pt x="22" y="17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7"/>
                    <a:pt x="21" y="17"/>
                    <a:pt x="22" y="18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6"/>
                    <a:pt x="24" y="16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6" y="17"/>
                  </a:moveTo>
                  <a:cubicBezTo>
                    <a:pt x="26" y="17"/>
                    <a:pt x="27" y="16"/>
                    <a:pt x="26" y="16"/>
                  </a:cubicBezTo>
                  <a:cubicBezTo>
                    <a:pt x="26" y="17"/>
                    <a:pt x="25" y="17"/>
                    <a:pt x="26" y="17"/>
                  </a:cubicBezTo>
                  <a:close/>
                  <a:moveTo>
                    <a:pt x="8" y="18"/>
                  </a:moveTo>
                  <a:cubicBezTo>
                    <a:pt x="8" y="19"/>
                    <a:pt x="8" y="20"/>
                    <a:pt x="9" y="20"/>
                  </a:cubicBezTo>
                  <a:cubicBezTo>
                    <a:pt x="10" y="20"/>
                    <a:pt x="10" y="19"/>
                    <a:pt x="10" y="18"/>
                  </a:cubicBezTo>
                  <a:cubicBezTo>
                    <a:pt x="9" y="18"/>
                    <a:pt x="9" y="17"/>
                    <a:pt x="9" y="16"/>
                  </a:cubicBezTo>
                  <a:cubicBezTo>
                    <a:pt x="9" y="17"/>
                    <a:pt x="8" y="17"/>
                    <a:pt x="8" y="18"/>
                  </a:cubicBezTo>
                  <a:close/>
                  <a:moveTo>
                    <a:pt x="31" y="18"/>
                  </a:moveTo>
                  <a:cubicBezTo>
                    <a:pt x="31" y="18"/>
                    <a:pt x="32" y="18"/>
                    <a:pt x="32" y="18"/>
                  </a:cubicBezTo>
                  <a:cubicBezTo>
                    <a:pt x="32" y="17"/>
                    <a:pt x="32" y="17"/>
                    <a:pt x="31" y="16"/>
                  </a:cubicBezTo>
                  <a:cubicBezTo>
                    <a:pt x="31" y="17"/>
                    <a:pt x="30" y="18"/>
                    <a:pt x="31" y="18"/>
                  </a:cubicBezTo>
                  <a:close/>
                  <a:moveTo>
                    <a:pt x="19" y="19"/>
                  </a:moveTo>
                  <a:cubicBezTo>
                    <a:pt x="20" y="19"/>
                    <a:pt x="21" y="18"/>
                    <a:pt x="20" y="17"/>
                  </a:cubicBezTo>
                  <a:cubicBezTo>
                    <a:pt x="20" y="18"/>
                    <a:pt x="19" y="19"/>
                    <a:pt x="19" y="19"/>
                  </a:cubicBezTo>
                  <a:close/>
                  <a:moveTo>
                    <a:pt x="22" y="18"/>
                  </a:moveTo>
                  <a:cubicBezTo>
                    <a:pt x="22" y="19"/>
                    <a:pt x="22" y="19"/>
                    <a:pt x="23" y="19"/>
                  </a:cubicBezTo>
                  <a:cubicBezTo>
                    <a:pt x="23" y="19"/>
                    <a:pt x="23" y="18"/>
                    <a:pt x="23" y="18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8"/>
                    <a:pt x="22" y="18"/>
                    <a:pt x="22" y="18"/>
                  </a:cubicBezTo>
                  <a:close/>
                  <a:moveTo>
                    <a:pt x="26" y="19"/>
                  </a:moveTo>
                  <a:cubicBezTo>
                    <a:pt x="27" y="19"/>
                    <a:pt x="26" y="18"/>
                    <a:pt x="27" y="18"/>
                  </a:cubicBezTo>
                  <a:cubicBezTo>
                    <a:pt x="27" y="18"/>
                    <a:pt x="27" y="17"/>
                    <a:pt x="27" y="17"/>
                  </a:cubicBezTo>
                  <a:cubicBezTo>
                    <a:pt x="27" y="18"/>
                    <a:pt x="26" y="18"/>
                    <a:pt x="26" y="19"/>
                  </a:cubicBezTo>
                  <a:close/>
                  <a:moveTo>
                    <a:pt x="28" y="18"/>
                  </a:moveTo>
                  <a:cubicBezTo>
                    <a:pt x="28" y="18"/>
                    <a:pt x="29" y="19"/>
                    <a:pt x="29" y="19"/>
                  </a:cubicBezTo>
                  <a:cubicBezTo>
                    <a:pt x="30" y="18"/>
                    <a:pt x="29" y="16"/>
                    <a:pt x="28" y="18"/>
                  </a:cubicBezTo>
                  <a:close/>
                  <a:moveTo>
                    <a:pt x="14" y="19"/>
                  </a:moveTo>
                  <a:cubicBezTo>
                    <a:pt x="14" y="19"/>
                    <a:pt x="14" y="19"/>
                    <a:pt x="14" y="20"/>
                  </a:cubicBezTo>
                  <a:cubicBezTo>
                    <a:pt x="13" y="20"/>
                    <a:pt x="13" y="19"/>
                    <a:pt x="13" y="19"/>
                  </a:cubicBezTo>
                  <a:cubicBezTo>
                    <a:pt x="13" y="20"/>
                    <a:pt x="13" y="21"/>
                    <a:pt x="14" y="22"/>
                  </a:cubicBezTo>
                  <a:cubicBezTo>
                    <a:pt x="14" y="21"/>
                    <a:pt x="15" y="20"/>
                    <a:pt x="15" y="19"/>
                  </a:cubicBezTo>
                  <a:cubicBezTo>
                    <a:pt x="15" y="19"/>
                    <a:pt x="15" y="18"/>
                    <a:pt x="14" y="18"/>
                  </a:cubicBezTo>
                  <a:cubicBezTo>
                    <a:pt x="14" y="18"/>
                    <a:pt x="13" y="18"/>
                    <a:pt x="14" y="19"/>
                  </a:cubicBezTo>
                  <a:close/>
                  <a:moveTo>
                    <a:pt x="16" y="19"/>
                  </a:moveTo>
                  <a:cubicBezTo>
                    <a:pt x="17" y="20"/>
                    <a:pt x="16" y="20"/>
                    <a:pt x="17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8"/>
                    <a:pt x="17" y="18"/>
                  </a:cubicBezTo>
                  <a:cubicBezTo>
                    <a:pt x="17" y="18"/>
                    <a:pt x="17" y="19"/>
                    <a:pt x="16" y="19"/>
                  </a:cubicBezTo>
                  <a:close/>
                  <a:moveTo>
                    <a:pt x="6" y="19"/>
                  </a:move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lose/>
                  <a:moveTo>
                    <a:pt x="20" y="20"/>
                  </a:moveTo>
                  <a:cubicBezTo>
                    <a:pt x="20" y="20"/>
                    <a:pt x="21" y="20"/>
                    <a:pt x="21" y="20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0" y="21"/>
                    <a:pt x="20" y="21"/>
                    <a:pt x="21" y="22"/>
                  </a:cubicBezTo>
                  <a:cubicBezTo>
                    <a:pt x="21" y="21"/>
                    <a:pt x="22" y="21"/>
                    <a:pt x="22" y="20"/>
                  </a:cubicBezTo>
                  <a:cubicBezTo>
                    <a:pt x="22" y="20"/>
                    <a:pt x="21" y="19"/>
                    <a:pt x="21" y="19"/>
                  </a:cubicBezTo>
                  <a:cubicBezTo>
                    <a:pt x="21" y="19"/>
                    <a:pt x="21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lose/>
                  <a:moveTo>
                    <a:pt x="28" y="21"/>
                  </a:moveTo>
                  <a:cubicBezTo>
                    <a:pt x="28" y="20"/>
                    <a:pt x="28" y="19"/>
                    <a:pt x="27" y="19"/>
                  </a:cubicBezTo>
                  <a:cubicBezTo>
                    <a:pt x="27" y="20"/>
                    <a:pt x="28" y="20"/>
                    <a:pt x="28" y="21"/>
                  </a:cubicBezTo>
                  <a:close/>
                  <a:moveTo>
                    <a:pt x="31" y="19"/>
                  </a:moveTo>
                  <a:cubicBezTo>
                    <a:pt x="32" y="19"/>
                    <a:pt x="32" y="19"/>
                    <a:pt x="32" y="19"/>
                  </a:cubicBezTo>
                  <a:cubicBezTo>
                    <a:pt x="31" y="19"/>
                    <a:pt x="31" y="19"/>
                    <a:pt x="31" y="19"/>
                  </a:cubicBezTo>
                  <a:close/>
                  <a:moveTo>
                    <a:pt x="24" y="21"/>
                  </a:moveTo>
                  <a:cubicBezTo>
                    <a:pt x="24" y="20"/>
                    <a:pt x="25" y="20"/>
                    <a:pt x="24" y="19"/>
                  </a:cubicBezTo>
                  <a:cubicBezTo>
                    <a:pt x="24" y="20"/>
                    <a:pt x="23" y="21"/>
                    <a:pt x="24" y="21"/>
                  </a:cubicBezTo>
                  <a:close/>
                  <a:moveTo>
                    <a:pt x="27" y="20"/>
                  </a:moveTo>
                  <a:cubicBezTo>
                    <a:pt x="27" y="20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lose/>
                  <a:moveTo>
                    <a:pt x="11" y="23"/>
                  </a:moveTo>
                  <a:cubicBezTo>
                    <a:pt x="11" y="22"/>
                    <a:pt x="11" y="22"/>
                    <a:pt x="11" y="21"/>
                  </a:cubicBezTo>
                  <a:cubicBezTo>
                    <a:pt x="11" y="21"/>
                    <a:pt x="11" y="20"/>
                    <a:pt x="11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9" y="22"/>
                    <a:pt x="11" y="23"/>
                  </a:cubicBezTo>
                  <a:close/>
                  <a:moveTo>
                    <a:pt x="7" y="20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20"/>
                    <a:pt x="7" y="20"/>
                  </a:cubicBezTo>
                  <a:close/>
                  <a:moveTo>
                    <a:pt x="33" y="22"/>
                  </a:moveTo>
                  <a:cubicBezTo>
                    <a:pt x="33" y="21"/>
                    <a:pt x="33" y="20"/>
                    <a:pt x="32" y="20"/>
                  </a:cubicBezTo>
                  <a:cubicBezTo>
                    <a:pt x="32" y="20"/>
                    <a:pt x="32" y="22"/>
                    <a:pt x="33" y="22"/>
                  </a:cubicBezTo>
                  <a:close/>
                  <a:moveTo>
                    <a:pt x="12" y="21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1"/>
                    <a:pt x="12" y="21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3"/>
                    <a:pt x="16" y="23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6" y="21"/>
                    <a:pt x="16" y="21"/>
                    <a:pt x="16" y="20"/>
                  </a:cubicBezTo>
                  <a:cubicBezTo>
                    <a:pt x="15" y="21"/>
                    <a:pt x="15" y="21"/>
                    <a:pt x="15" y="22"/>
                  </a:cubicBezTo>
                  <a:close/>
                  <a:moveTo>
                    <a:pt x="18" y="22"/>
                  </a:moveTo>
                  <a:cubicBezTo>
                    <a:pt x="18" y="21"/>
                    <a:pt x="19" y="21"/>
                    <a:pt x="19" y="20"/>
                  </a:cubicBezTo>
                  <a:cubicBezTo>
                    <a:pt x="18" y="21"/>
                    <a:pt x="17" y="21"/>
                    <a:pt x="18" y="22"/>
                  </a:cubicBezTo>
                  <a:close/>
                  <a:moveTo>
                    <a:pt x="30" y="22"/>
                  </a:moveTo>
                  <a:cubicBezTo>
                    <a:pt x="30" y="21"/>
                    <a:pt x="30" y="20"/>
                    <a:pt x="30" y="20"/>
                  </a:cubicBezTo>
                  <a:cubicBezTo>
                    <a:pt x="30" y="21"/>
                    <a:pt x="30" y="21"/>
                    <a:pt x="30" y="22"/>
                  </a:cubicBezTo>
                  <a:close/>
                  <a:moveTo>
                    <a:pt x="8" y="22"/>
                  </a:moveTo>
                  <a:cubicBezTo>
                    <a:pt x="8" y="21"/>
                    <a:pt x="7" y="21"/>
                    <a:pt x="7" y="20"/>
                  </a:cubicBezTo>
                  <a:cubicBezTo>
                    <a:pt x="7" y="21"/>
                    <a:pt x="7" y="22"/>
                    <a:pt x="8" y="22"/>
                  </a:cubicBezTo>
                  <a:close/>
                  <a:moveTo>
                    <a:pt x="22" y="23"/>
                  </a:moveTo>
                  <a:cubicBezTo>
                    <a:pt x="22" y="24"/>
                    <a:pt x="22" y="24"/>
                    <a:pt x="22" y="24"/>
                  </a:cubicBezTo>
                  <a:cubicBezTo>
                    <a:pt x="23" y="24"/>
                    <a:pt x="23" y="23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3"/>
                    <a:pt x="22" y="23"/>
                  </a:cubicBezTo>
                  <a:close/>
                  <a:moveTo>
                    <a:pt x="26" y="25"/>
                  </a:moveTo>
                  <a:cubicBezTo>
                    <a:pt x="26" y="25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3" y="21"/>
                    <a:pt x="26" y="24"/>
                    <a:pt x="26" y="25"/>
                  </a:cubicBezTo>
                  <a:close/>
                  <a:moveTo>
                    <a:pt x="29" y="24"/>
                  </a:moveTo>
                  <a:cubicBezTo>
                    <a:pt x="30" y="23"/>
                    <a:pt x="30" y="22"/>
                    <a:pt x="29" y="22"/>
                  </a:cubicBezTo>
                  <a:cubicBezTo>
                    <a:pt x="28" y="22"/>
                    <a:pt x="29" y="23"/>
                    <a:pt x="29" y="24"/>
                  </a:cubicBezTo>
                  <a:close/>
                  <a:moveTo>
                    <a:pt x="6" y="23"/>
                  </a:moveTo>
                  <a:cubicBezTo>
                    <a:pt x="6" y="23"/>
                    <a:pt x="6" y="22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6" y="22"/>
                    <a:pt x="6" y="22"/>
                    <a:pt x="6" y="23"/>
                  </a:cubicBezTo>
                  <a:close/>
                  <a:moveTo>
                    <a:pt x="13" y="23"/>
                  </a:moveTo>
                  <a:cubicBezTo>
                    <a:pt x="13" y="23"/>
                    <a:pt x="13" y="22"/>
                    <a:pt x="12" y="22"/>
                  </a:cubicBezTo>
                  <a:cubicBezTo>
                    <a:pt x="12" y="22"/>
                    <a:pt x="13" y="23"/>
                    <a:pt x="13" y="23"/>
                  </a:cubicBezTo>
                  <a:close/>
                  <a:moveTo>
                    <a:pt x="1" y="26"/>
                  </a:moveTo>
                  <a:cubicBezTo>
                    <a:pt x="1" y="28"/>
                    <a:pt x="2" y="28"/>
                    <a:pt x="2" y="30"/>
                  </a:cubicBezTo>
                  <a:cubicBezTo>
                    <a:pt x="2" y="31"/>
                    <a:pt x="2" y="32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2" y="29"/>
                    <a:pt x="2" y="30"/>
                    <a:pt x="2" y="29"/>
                  </a:cubicBezTo>
                  <a:cubicBezTo>
                    <a:pt x="2" y="27"/>
                    <a:pt x="2" y="24"/>
                    <a:pt x="2" y="22"/>
                  </a:cubicBezTo>
                  <a:cubicBezTo>
                    <a:pt x="1" y="23"/>
                    <a:pt x="1" y="25"/>
                    <a:pt x="1" y="26"/>
                  </a:cubicBezTo>
                  <a:close/>
                  <a:moveTo>
                    <a:pt x="3" y="22"/>
                  </a:moveTo>
                  <a:cubicBezTo>
                    <a:pt x="3" y="23"/>
                    <a:pt x="3" y="24"/>
                    <a:pt x="4" y="25"/>
                  </a:cubicBezTo>
                  <a:cubicBezTo>
                    <a:pt x="4" y="25"/>
                    <a:pt x="4" y="24"/>
                    <a:pt x="4" y="23"/>
                  </a:cubicBezTo>
                  <a:cubicBezTo>
                    <a:pt x="4" y="24"/>
                    <a:pt x="4" y="23"/>
                    <a:pt x="3" y="23"/>
                  </a:cubicBezTo>
                  <a:cubicBezTo>
                    <a:pt x="3" y="22"/>
                    <a:pt x="4" y="22"/>
                    <a:pt x="3" y="22"/>
                  </a:cubicBezTo>
                  <a:cubicBezTo>
                    <a:pt x="3" y="23"/>
                    <a:pt x="3" y="22"/>
                    <a:pt x="3" y="22"/>
                  </a:cubicBezTo>
                  <a:close/>
                  <a:moveTo>
                    <a:pt x="19" y="23"/>
                  </a:moveTo>
                  <a:cubicBezTo>
                    <a:pt x="19" y="23"/>
                    <a:pt x="19" y="24"/>
                    <a:pt x="19" y="24"/>
                  </a:cubicBezTo>
                  <a:cubicBezTo>
                    <a:pt x="20" y="24"/>
                    <a:pt x="20" y="23"/>
                    <a:pt x="20" y="23"/>
                  </a:cubicBezTo>
                  <a:cubicBezTo>
                    <a:pt x="20" y="22"/>
                    <a:pt x="20" y="22"/>
                    <a:pt x="19" y="22"/>
                  </a:cubicBezTo>
                  <a:cubicBezTo>
                    <a:pt x="19" y="22"/>
                    <a:pt x="19" y="23"/>
                    <a:pt x="19" y="23"/>
                  </a:cubicBezTo>
                  <a:close/>
                  <a:moveTo>
                    <a:pt x="14" y="23"/>
                  </a:moveTo>
                  <a:cubicBezTo>
                    <a:pt x="15" y="23"/>
                    <a:pt x="15" y="24"/>
                    <a:pt x="15" y="24"/>
                  </a:cubicBezTo>
                  <a:cubicBezTo>
                    <a:pt x="16" y="24"/>
                    <a:pt x="15" y="22"/>
                    <a:pt x="15" y="22"/>
                  </a:cubicBezTo>
                  <a:cubicBezTo>
                    <a:pt x="14" y="22"/>
                    <a:pt x="14" y="23"/>
                    <a:pt x="14" y="23"/>
                  </a:cubicBezTo>
                  <a:close/>
                  <a:moveTo>
                    <a:pt x="6" y="25"/>
                  </a:moveTo>
                  <a:cubicBezTo>
                    <a:pt x="7" y="25"/>
                    <a:pt x="7" y="23"/>
                    <a:pt x="6" y="22"/>
                  </a:cubicBezTo>
                  <a:cubicBezTo>
                    <a:pt x="6" y="23"/>
                    <a:pt x="6" y="24"/>
                    <a:pt x="6" y="25"/>
                  </a:cubicBezTo>
                  <a:close/>
                  <a:moveTo>
                    <a:pt x="12" y="25"/>
                  </a:moveTo>
                  <a:cubicBezTo>
                    <a:pt x="13" y="24"/>
                    <a:pt x="12" y="23"/>
                    <a:pt x="12" y="22"/>
                  </a:cubicBezTo>
                  <a:cubicBezTo>
                    <a:pt x="11" y="23"/>
                    <a:pt x="11" y="24"/>
                    <a:pt x="12" y="25"/>
                  </a:cubicBezTo>
                  <a:close/>
                  <a:moveTo>
                    <a:pt x="16" y="25"/>
                  </a:moveTo>
                  <a:cubicBezTo>
                    <a:pt x="17" y="24"/>
                    <a:pt x="17" y="24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23"/>
                    <a:pt x="16" y="24"/>
                    <a:pt x="16" y="25"/>
                  </a:cubicBezTo>
                  <a:close/>
                  <a:moveTo>
                    <a:pt x="9" y="24"/>
                  </a:moveTo>
                  <a:cubicBezTo>
                    <a:pt x="9" y="24"/>
                    <a:pt x="9" y="23"/>
                    <a:pt x="9" y="23"/>
                  </a:cubicBezTo>
                  <a:cubicBezTo>
                    <a:pt x="8" y="24"/>
                    <a:pt x="9" y="24"/>
                    <a:pt x="9" y="25"/>
                  </a:cubicBezTo>
                  <a:cubicBezTo>
                    <a:pt x="10" y="25"/>
                    <a:pt x="10" y="24"/>
                    <a:pt x="10" y="24"/>
                  </a:cubicBezTo>
                  <a:cubicBezTo>
                    <a:pt x="10" y="24"/>
                    <a:pt x="10" y="23"/>
                    <a:pt x="10" y="23"/>
                  </a:cubicBezTo>
                  <a:cubicBezTo>
                    <a:pt x="10" y="23"/>
                    <a:pt x="10" y="24"/>
                    <a:pt x="9" y="24"/>
                  </a:cubicBezTo>
                  <a:close/>
                  <a:moveTo>
                    <a:pt x="24" y="27"/>
                  </a:moveTo>
                  <a:cubicBezTo>
                    <a:pt x="25" y="27"/>
                    <a:pt x="25" y="26"/>
                    <a:pt x="25" y="26"/>
                  </a:cubicBezTo>
                  <a:cubicBezTo>
                    <a:pt x="25" y="25"/>
                    <a:pt x="25" y="24"/>
                    <a:pt x="24" y="23"/>
                  </a:cubicBezTo>
                  <a:cubicBezTo>
                    <a:pt x="23" y="24"/>
                    <a:pt x="23" y="26"/>
                    <a:pt x="24" y="27"/>
                  </a:cubicBezTo>
                  <a:close/>
                  <a:moveTo>
                    <a:pt x="14" y="26"/>
                  </a:moveTo>
                  <a:cubicBezTo>
                    <a:pt x="15" y="26"/>
                    <a:pt x="14" y="24"/>
                    <a:pt x="14" y="24"/>
                  </a:cubicBezTo>
                  <a:cubicBezTo>
                    <a:pt x="13" y="25"/>
                    <a:pt x="14" y="25"/>
                    <a:pt x="14" y="26"/>
                  </a:cubicBezTo>
                  <a:close/>
                  <a:moveTo>
                    <a:pt x="18" y="27"/>
                  </a:moveTo>
                  <a:cubicBezTo>
                    <a:pt x="18" y="27"/>
                    <a:pt x="18" y="26"/>
                    <a:pt x="19" y="25"/>
                  </a:cubicBezTo>
                  <a:cubicBezTo>
                    <a:pt x="18" y="25"/>
                    <a:pt x="19" y="24"/>
                    <a:pt x="18" y="24"/>
                  </a:cubicBezTo>
                  <a:cubicBezTo>
                    <a:pt x="17" y="25"/>
                    <a:pt x="17" y="26"/>
                    <a:pt x="18" y="27"/>
                  </a:cubicBezTo>
                  <a:close/>
                  <a:moveTo>
                    <a:pt x="20" y="26"/>
                  </a:moveTo>
                  <a:cubicBezTo>
                    <a:pt x="21" y="26"/>
                    <a:pt x="21" y="27"/>
                    <a:pt x="21" y="27"/>
                  </a:cubicBezTo>
                  <a:cubicBezTo>
                    <a:pt x="22" y="26"/>
                    <a:pt x="22" y="25"/>
                    <a:pt x="21" y="24"/>
                  </a:cubicBezTo>
                  <a:cubicBezTo>
                    <a:pt x="21" y="25"/>
                    <a:pt x="20" y="25"/>
                    <a:pt x="20" y="26"/>
                  </a:cubicBezTo>
                  <a:close/>
                  <a:moveTo>
                    <a:pt x="31" y="26"/>
                  </a:moveTo>
                  <a:cubicBezTo>
                    <a:pt x="31" y="26"/>
                    <a:pt x="31" y="25"/>
                    <a:pt x="30" y="25"/>
                  </a:cubicBezTo>
                  <a:cubicBezTo>
                    <a:pt x="30" y="25"/>
                    <a:pt x="31" y="26"/>
                    <a:pt x="31" y="26"/>
                  </a:cubicBezTo>
                  <a:close/>
                  <a:moveTo>
                    <a:pt x="11" y="25"/>
                  </a:moveTo>
                  <a:cubicBezTo>
                    <a:pt x="10" y="26"/>
                    <a:pt x="10" y="25"/>
                    <a:pt x="10" y="26"/>
                  </a:cubicBezTo>
                  <a:cubicBezTo>
                    <a:pt x="10" y="26"/>
                    <a:pt x="10" y="27"/>
                    <a:pt x="11" y="27"/>
                  </a:cubicBezTo>
                  <a:cubicBezTo>
                    <a:pt x="11" y="27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5"/>
                    <a:pt x="11" y="25"/>
                    <a:pt x="10" y="25"/>
                  </a:cubicBezTo>
                  <a:cubicBezTo>
                    <a:pt x="10" y="25"/>
                    <a:pt x="11" y="25"/>
                    <a:pt x="11" y="25"/>
                  </a:cubicBezTo>
                  <a:close/>
                  <a:moveTo>
                    <a:pt x="26" y="26"/>
                  </a:moveTo>
                  <a:cubicBezTo>
                    <a:pt x="27" y="26"/>
                    <a:pt x="27" y="27"/>
                    <a:pt x="27" y="27"/>
                  </a:cubicBezTo>
                  <a:cubicBezTo>
                    <a:pt x="27" y="27"/>
                    <a:pt x="28" y="27"/>
                    <a:pt x="28" y="26"/>
                  </a:cubicBezTo>
                  <a:cubicBezTo>
                    <a:pt x="27" y="26"/>
                    <a:pt x="27" y="25"/>
                    <a:pt x="27" y="25"/>
                  </a:cubicBezTo>
                  <a:cubicBezTo>
                    <a:pt x="27" y="25"/>
                    <a:pt x="26" y="25"/>
                    <a:pt x="26" y="26"/>
                  </a:cubicBezTo>
                  <a:close/>
                  <a:moveTo>
                    <a:pt x="8" y="28"/>
                  </a:moveTo>
                  <a:cubicBezTo>
                    <a:pt x="9" y="27"/>
                    <a:pt x="8" y="25"/>
                    <a:pt x="7" y="25"/>
                  </a:cubicBezTo>
                  <a:cubicBezTo>
                    <a:pt x="7" y="26"/>
                    <a:pt x="7" y="27"/>
                    <a:pt x="8" y="28"/>
                  </a:cubicBezTo>
                  <a:close/>
                  <a:moveTo>
                    <a:pt x="16" y="26"/>
                  </a:moveTo>
                  <a:cubicBezTo>
                    <a:pt x="16" y="26"/>
                    <a:pt x="16" y="25"/>
                    <a:pt x="16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lose/>
                  <a:moveTo>
                    <a:pt x="13" y="26"/>
                  </a:moveTo>
                  <a:cubicBezTo>
                    <a:pt x="13" y="26"/>
                    <a:pt x="13" y="27"/>
                    <a:pt x="13" y="27"/>
                  </a:cubicBezTo>
                  <a:cubicBezTo>
                    <a:pt x="15" y="27"/>
                    <a:pt x="13" y="24"/>
                    <a:pt x="13" y="26"/>
                  </a:cubicBezTo>
                  <a:close/>
                  <a:moveTo>
                    <a:pt x="4" y="26"/>
                  </a:moveTo>
                  <a:cubicBezTo>
                    <a:pt x="4" y="27"/>
                    <a:pt x="5" y="28"/>
                    <a:pt x="5" y="28"/>
                  </a:cubicBezTo>
                  <a:cubicBezTo>
                    <a:pt x="5" y="27"/>
                    <a:pt x="5" y="26"/>
                    <a:pt x="5" y="25"/>
                  </a:cubicBezTo>
                  <a:cubicBezTo>
                    <a:pt x="5" y="26"/>
                    <a:pt x="4" y="26"/>
                    <a:pt x="4" y="26"/>
                  </a:cubicBezTo>
                  <a:close/>
                  <a:moveTo>
                    <a:pt x="34" y="27"/>
                  </a:moveTo>
                  <a:cubicBezTo>
                    <a:pt x="34" y="27"/>
                    <a:pt x="34" y="26"/>
                    <a:pt x="34" y="26"/>
                  </a:cubicBezTo>
                  <a:cubicBezTo>
                    <a:pt x="34" y="26"/>
                    <a:pt x="34" y="27"/>
                    <a:pt x="34" y="27"/>
                  </a:cubicBezTo>
                  <a:close/>
                  <a:moveTo>
                    <a:pt x="15" y="27"/>
                  </a:moveTo>
                  <a:cubicBezTo>
                    <a:pt x="16" y="27"/>
                    <a:pt x="15" y="26"/>
                    <a:pt x="15" y="26"/>
                  </a:cubicBezTo>
                  <a:cubicBezTo>
                    <a:pt x="15" y="27"/>
                    <a:pt x="15" y="27"/>
                    <a:pt x="15" y="27"/>
                  </a:cubicBezTo>
                  <a:close/>
                  <a:moveTo>
                    <a:pt x="22" y="28"/>
                  </a:moveTo>
                  <a:cubicBezTo>
                    <a:pt x="22" y="29"/>
                    <a:pt x="22" y="29"/>
                    <a:pt x="23" y="30"/>
                  </a:cubicBezTo>
                  <a:cubicBezTo>
                    <a:pt x="23" y="29"/>
                    <a:pt x="23" y="29"/>
                    <a:pt x="24" y="28"/>
                  </a:cubicBezTo>
                  <a:cubicBezTo>
                    <a:pt x="23" y="28"/>
                    <a:pt x="23" y="27"/>
                    <a:pt x="22" y="26"/>
                  </a:cubicBezTo>
                  <a:cubicBezTo>
                    <a:pt x="22" y="27"/>
                    <a:pt x="22" y="28"/>
                    <a:pt x="22" y="28"/>
                  </a:cubicBezTo>
                  <a:close/>
                  <a:moveTo>
                    <a:pt x="17" y="28"/>
                  </a:moveTo>
                  <a:cubicBezTo>
                    <a:pt x="17" y="28"/>
                    <a:pt x="17" y="27"/>
                    <a:pt x="17" y="27"/>
                  </a:cubicBezTo>
                  <a:cubicBezTo>
                    <a:pt x="17" y="27"/>
                    <a:pt x="17" y="27"/>
                    <a:pt x="17" y="28"/>
                  </a:cubicBezTo>
                  <a:close/>
                  <a:moveTo>
                    <a:pt x="19" y="27"/>
                  </a:moveTo>
                  <a:cubicBezTo>
                    <a:pt x="19" y="27"/>
                    <a:pt x="19" y="28"/>
                    <a:pt x="19" y="29"/>
                  </a:cubicBezTo>
                  <a:cubicBezTo>
                    <a:pt x="19" y="29"/>
                    <a:pt x="19" y="30"/>
                    <a:pt x="19" y="30"/>
                  </a:cubicBezTo>
                  <a:cubicBezTo>
                    <a:pt x="20" y="29"/>
                    <a:pt x="20" y="29"/>
                    <a:pt x="20" y="28"/>
                  </a:cubicBezTo>
                  <a:cubicBezTo>
                    <a:pt x="20" y="27"/>
                    <a:pt x="20" y="26"/>
                    <a:pt x="19" y="27"/>
                  </a:cubicBezTo>
                  <a:close/>
                  <a:moveTo>
                    <a:pt x="12" y="27"/>
                  </a:moveTo>
                  <a:cubicBezTo>
                    <a:pt x="12" y="28"/>
                    <a:pt x="12" y="28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26" y="29"/>
                  </a:moveTo>
                  <a:cubicBezTo>
                    <a:pt x="26" y="29"/>
                    <a:pt x="25" y="28"/>
                    <a:pt x="25" y="28"/>
                  </a:cubicBezTo>
                  <a:cubicBezTo>
                    <a:pt x="26" y="28"/>
                    <a:pt x="26" y="29"/>
                    <a:pt x="26" y="29"/>
                  </a:cubicBezTo>
                  <a:cubicBezTo>
                    <a:pt x="26" y="29"/>
                    <a:pt x="26" y="29"/>
                    <a:pt x="26" y="28"/>
                  </a:cubicBezTo>
                  <a:cubicBezTo>
                    <a:pt x="26" y="28"/>
                    <a:pt x="26" y="27"/>
                    <a:pt x="26" y="27"/>
                  </a:cubicBezTo>
                  <a:cubicBezTo>
                    <a:pt x="25" y="27"/>
                    <a:pt x="25" y="29"/>
                    <a:pt x="26" y="29"/>
                  </a:cubicBezTo>
                  <a:close/>
                  <a:moveTo>
                    <a:pt x="4" y="30"/>
                  </a:moveTo>
                  <a:cubicBezTo>
                    <a:pt x="5" y="29"/>
                    <a:pt x="4" y="28"/>
                    <a:pt x="3" y="27"/>
                  </a:cubicBezTo>
                  <a:cubicBezTo>
                    <a:pt x="3" y="28"/>
                    <a:pt x="4" y="29"/>
                    <a:pt x="4" y="30"/>
                  </a:cubicBezTo>
                  <a:close/>
                  <a:moveTo>
                    <a:pt x="14" y="28"/>
                  </a:moveTo>
                  <a:cubicBezTo>
                    <a:pt x="14" y="28"/>
                    <a:pt x="14" y="29"/>
                    <a:pt x="15" y="29"/>
                  </a:cubicBezTo>
                  <a:cubicBezTo>
                    <a:pt x="15" y="28"/>
                    <a:pt x="15" y="27"/>
                    <a:pt x="14" y="27"/>
                  </a:cubicBezTo>
                  <a:cubicBezTo>
                    <a:pt x="14" y="28"/>
                    <a:pt x="14" y="28"/>
                    <a:pt x="14" y="28"/>
                  </a:cubicBezTo>
                  <a:close/>
                  <a:moveTo>
                    <a:pt x="7" y="30"/>
                  </a:moveTo>
                  <a:cubicBezTo>
                    <a:pt x="7" y="29"/>
                    <a:pt x="7" y="28"/>
                    <a:pt x="6" y="27"/>
                  </a:cubicBezTo>
                  <a:cubicBezTo>
                    <a:pt x="7" y="28"/>
                    <a:pt x="6" y="29"/>
                    <a:pt x="7" y="30"/>
                  </a:cubicBezTo>
                  <a:close/>
                  <a:moveTo>
                    <a:pt x="10" y="28"/>
                  </a:move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lose/>
                  <a:moveTo>
                    <a:pt x="32" y="29"/>
                  </a:moveTo>
                  <a:cubicBezTo>
                    <a:pt x="33" y="30"/>
                    <a:pt x="30" y="32"/>
                    <a:pt x="31" y="34"/>
                  </a:cubicBezTo>
                  <a:cubicBezTo>
                    <a:pt x="32" y="32"/>
                    <a:pt x="33" y="29"/>
                    <a:pt x="33" y="28"/>
                  </a:cubicBezTo>
                  <a:cubicBezTo>
                    <a:pt x="32" y="28"/>
                    <a:pt x="32" y="29"/>
                    <a:pt x="32" y="29"/>
                  </a:cubicBezTo>
                  <a:close/>
                  <a:moveTo>
                    <a:pt x="11" y="29"/>
                  </a:moveTo>
                  <a:cubicBezTo>
                    <a:pt x="12" y="29"/>
                    <a:pt x="12" y="29"/>
                    <a:pt x="12" y="29"/>
                  </a:cubicBezTo>
                  <a:cubicBezTo>
                    <a:pt x="12" y="28"/>
                    <a:pt x="12" y="28"/>
                    <a:pt x="11" y="28"/>
                  </a:cubicBezTo>
                  <a:cubicBezTo>
                    <a:pt x="11" y="28"/>
                    <a:pt x="12" y="28"/>
                    <a:pt x="11" y="29"/>
                  </a:cubicBezTo>
                  <a:close/>
                  <a:moveTo>
                    <a:pt x="33" y="32"/>
                  </a:moveTo>
                  <a:cubicBezTo>
                    <a:pt x="33" y="30"/>
                    <a:pt x="34" y="29"/>
                    <a:pt x="34" y="28"/>
                  </a:cubicBezTo>
                  <a:cubicBezTo>
                    <a:pt x="33" y="29"/>
                    <a:pt x="33" y="31"/>
                    <a:pt x="33" y="32"/>
                  </a:cubicBezTo>
                  <a:close/>
                  <a:moveTo>
                    <a:pt x="8" y="29"/>
                  </a:moveTo>
                  <a:cubicBezTo>
                    <a:pt x="9" y="29"/>
                    <a:pt x="9" y="30"/>
                    <a:pt x="9" y="30"/>
                  </a:cubicBezTo>
                  <a:cubicBezTo>
                    <a:pt x="10" y="30"/>
                    <a:pt x="10" y="28"/>
                    <a:pt x="9" y="28"/>
                  </a:cubicBezTo>
                  <a:cubicBezTo>
                    <a:pt x="9" y="28"/>
                    <a:pt x="9" y="29"/>
                    <a:pt x="8" y="29"/>
                  </a:cubicBezTo>
                  <a:close/>
                  <a:moveTo>
                    <a:pt x="17" y="30"/>
                  </a:moveTo>
                  <a:cubicBezTo>
                    <a:pt x="16" y="29"/>
                    <a:pt x="17" y="29"/>
                    <a:pt x="17" y="29"/>
                  </a:cubicBezTo>
                  <a:cubicBezTo>
                    <a:pt x="16" y="29"/>
                    <a:pt x="17" y="28"/>
                    <a:pt x="16" y="28"/>
                  </a:cubicBezTo>
                  <a:cubicBezTo>
                    <a:pt x="16" y="29"/>
                    <a:pt x="16" y="29"/>
                    <a:pt x="17" y="30"/>
                  </a:cubicBezTo>
                  <a:close/>
                  <a:moveTo>
                    <a:pt x="29" y="30"/>
                  </a:moveTo>
                  <a:cubicBezTo>
                    <a:pt x="29" y="29"/>
                    <a:pt x="29" y="29"/>
                    <a:pt x="29" y="29"/>
                  </a:cubicBezTo>
                  <a:cubicBezTo>
                    <a:pt x="28" y="29"/>
                    <a:pt x="29" y="28"/>
                    <a:pt x="28" y="28"/>
                  </a:cubicBezTo>
                  <a:cubicBezTo>
                    <a:pt x="28" y="29"/>
                    <a:pt x="28" y="30"/>
                    <a:pt x="29" y="30"/>
                  </a:cubicBezTo>
                  <a:close/>
                  <a:moveTo>
                    <a:pt x="14" y="30"/>
                  </a:moveTo>
                  <a:cubicBezTo>
                    <a:pt x="14" y="30"/>
                    <a:pt x="14" y="29"/>
                    <a:pt x="13" y="29"/>
                  </a:cubicBezTo>
                  <a:cubicBezTo>
                    <a:pt x="13" y="29"/>
                    <a:pt x="13" y="30"/>
                    <a:pt x="14" y="30"/>
                  </a:cubicBezTo>
                  <a:close/>
                  <a:moveTo>
                    <a:pt x="20" y="32"/>
                  </a:moveTo>
                  <a:cubicBezTo>
                    <a:pt x="20" y="32"/>
                    <a:pt x="20" y="33"/>
                    <a:pt x="21" y="33"/>
                  </a:cubicBezTo>
                  <a:cubicBezTo>
                    <a:pt x="21" y="32"/>
                    <a:pt x="22" y="32"/>
                    <a:pt x="22" y="31"/>
                  </a:cubicBezTo>
                  <a:cubicBezTo>
                    <a:pt x="22" y="30"/>
                    <a:pt x="21" y="30"/>
                    <a:pt x="21" y="29"/>
                  </a:cubicBezTo>
                  <a:cubicBezTo>
                    <a:pt x="21" y="30"/>
                    <a:pt x="20" y="31"/>
                    <a:pt x="20" y="32"/>
                  </a:cubicBezTo>
                  <a:close/>
                  <a:moveTo>
                    <a:pt x="11" y="31"/>
                  </a:moveTo>
                  <a:cubicBezTo>
                    <a:pt x="11" y="31"/>
                    <a:pt x="10" y="31"/>
                    <a:pt x="10" y="30"/>
                  </a:cubicBezTo>
                  <a:cubicBezTo>
                    <a:pt x="10" y="31"/>
                    <a:pt x="10" y="32"/>
                    <a:pt x="10" y="32"/>
                  </a:cubicBezTo>
                  <a:cubicBezTo>
                    <a:pt x="11" y="32"/>
                    <a:pt x="12" y="30"/>
                    <a:pt x="11" y="29"/>
                  </a:cubicBezTo>
                  <a:cubicBezTo>
                    <a:pt x="10" y="30"/>
                    <a:pt x="11" y="30"/>
                    <a:pt x="11" y="31"/>
                  </a:cubicBezTo>
                  <a:close/>
                  <a:moveTo>
                    <a:pt x="16" y="31"/>
                  </a:moveTo>
                  <a:cubicBezTo>
                    <a:pt x="16" y="30"/>
                    <a:pt x="16" y="29"/>
                    <a:pt x="15" y="29"/>
                  </a:cubicBezTo>
                  <a:cubicBezTo>
                    <a:pt x="15" y="30"/>
                    <a:pt x="16" y="30"/>
                    <a:pt x="16" y="31"/>
                  </a:cubicBezTo>
                  <a:close/>
                  <a:moveTo>
                    <a:pt x="23" y="31"/>
                  </a:moveTo>
                  <a:cubicBezTo>
                    <a:pt x="24" y="31"/>
                    <a:pt x="24" y="32"/>
                    <a:pt x="24" y="32"/>
                  </a:cubicBezTo>
                  <a:cubicBezTo>
                    <a:pt x="25" y="32"/>
                    <a:pt x="25" y="31"/>
                    <a:pt x="25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30"/>
                    <a:pt x="24" y="30"/>
                    <a:pt x="23" y="31"/>
                  </a:cubicBezTo>
                  <a:close/>
                  <a:moveTo>
                    <a:pt x="27" y="32"/>
                  </a:moveTo>
                  <a:cubicBezTo>
                    <a:pt x="28" y="31"/>
                    <a:pt x="28" y="30"/>
                    <a:pt x="27" y="30"/>
                  </a:cubicBezTo>
                  <a:cubicBezTo>
                    <a:pt x="26" y="30"/>
                    <a:pt x="27" y="31"/>
                    <a:pt x="27" y="32"/>
                  </a:cubicBezTo>
                  <a:close/>
                  <a:moveTo>
                    <a:pt x="30" y="30"/>
                  </a:moveTo>
                  <a:cubicBezTo>
                    <a:pt x="30" y="30"/>
                    <a:pt x="30" y="31"/>
                    <a:pt x="30" y="31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lose/>
                  <a:moveTo>
                    <a:pt x="6" y="33"/>
                  </a:moveTo>
                  <a:cubicBezTo>
                    <a:pt x="6" y="33"/>
                    <a:pt x="5" y="32"/>
                    <a:pt x="6" y="31"/>
                  </a:cubicBezTo>
                  <a:cubicBezTo>
                    <a:pt x="6" y="31"/>
                    <a:pt x="6" y="30"/>
                    <a:pt x="5" y="30"/>
                  </a:cubicBezTo>
                  <a:cubicBezTo>
                    <a:pt x="4" y="31"/>
                    <a:pt x="5" y="34"/>
                    <a:pt x="6" y="33"/>
                  </a:cubicBezTo>
                  <a:close/>
                  <a:moveTo>
                    <a:pt x="8" y="33"/>
                  </a:moveTo>
                  <a:cubicBezTo>
                    <a:pt x="8" y="32"/>
                    <a:pt x="8" y="32"/>
                    <a:pt x="9" y="31"/>
                  </a:cubicBezTo>
                  <a:cubicBezTo>
                    <a:pt x="8" y="31"/>
                    <a:pt x="8" y="30"/>
                    <a:pt x="8" y="30"/>
                  </a:cubicBezTo>
                  <a:cubicBezTo>
                    <a:pt x="7" y="31"/>
                    <a:pt x="7" y="32"/>
                    <a:pt x="8" y="33"/>
                  </a:cubicBezTo>
                  <a:close/>
                  <a:moveTo>
                    <a:pt x="13" y="31"/>
                  </a:move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lose/>
                  <a:moveTo>
                    <a:pt x="17" y="31"/>
                  </a:moveTo>
                  <a:cubicBezTo>
                    <a:pt x="18" y="32"/>
                    <a:pt x="18" y="32"/>
                    <a:pt x="18" y="33"/>
                  </a:cubicBezTo>
                  <a:cubicBezTo>
                    <a:pt x="18" y="32"/>
                    <a:pt x="18" y="32"/>
                    <a:pt x="19" y="32"/>
                  </a:cubicBezTo>
                  <a:cubicBezTo>
                    <a:pt x="18" y="31"/>
                    <a:pt x="18" y="30"/>
                    <a:pt x="17" y="30"/>
                  </a:cubicBezTo>
                  <a:cubicBezTo>
                    <a:pt x="18" y="31"/>
                    <a:pt x="17" y="31"/>
                    <a:pt x="17" y="31"/>
                  </a:cubicBezTo>
                  <a:close/>
                  <a:moveTo>
                    <a:pt x="15" y="32"/>
                  </a:moveTo>
                  <a:cubicBezTo>
                    <a:pt x="16" y="32"/>
                    <a:pt x="15" y="31"/>
                    <a:pt x="15" y="31"/>
                  </a:cubicBezTo>
                  <a:cubicBezTo>
                    <a:pt x="14" y="31"/>
                    <a:pt x="15" y="32"/>
                    <a:pt x="15" y="32"/>
                  </a:cubicBezTo>
                  <a:close/>
                  <a:moveTo>
                    <a:pt x="12" y="33"/>
                  </a:moveTo>
                  <a:cubicBezTo>
                    <a:pt x="12" y="33"/>
                    <a:pt x="13" y="33"/>
                    <a:pt x="13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2"/>
                    <a:pt x="12" y="33"/>
                    <a:pt x="12" y="33"/>
                  </a:cubicBezTo>
                  <a:close/>
                  <a:moveTo>
                    <a:pt x="17" y="33"/>
                  </a:moveTo>
                  <a:cubicBezTo>
                    <a:pt x="18" y="33"/>
                    <a:pt x="17" y="32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3"/>
                    <a:pt x="17" y="33"/>
                  </a:cubicBezTo>
                  <a:close/>
                  <a:moveTo>
                    <a:pt x="26" y="32"/>
                  </a:moveTo>
                  <a:cubicBezTo>
                    <a:pt x="25" y="33"/>
                    <a:pt x="25" y="34"/>
                    <a:pt x="26" y="35"/>
                  </a:cubicBezTo>
                  <a:cubicBezTo>
                    <a:pt x="26" y="34"/>
                    <a:pt x="25" y="34"/>
                    <a:pt x="26" y="33"/>
                  </a:cubicBezTo>
                  <a:cubicBezTo>
                    <a:pt x="26" y="33"/>
                    <a:pt x="26" y="34"/>
                    <a:pt x="26" y="34"/>
                  </a:cubicBezTo>
                  <a:cubicBezTo>
                    <a:pt x="27" y="33"/>
                    <a:pt x="27" y="33"/>
                    <a:pt x="26" y="32"/>
                  </a:cubicBezTo>
                  <a:cubicBezTo>
                    <a:pt x="25" y="32"/>
                    <a:pt x="26" y="33"/>
                    <a:pt x="26" y="33"/>
                  </a:cubicBezTo>
                  <a:cubicBezTo>
                    <a:pt x="26" y="33"/>
                    <a:pt x="26" y="33"/>
                    <a:pt x="26" y="32"/>
                  </a:cubicBezTo>
                  <a:close/>
                  <a:moveTo>
                    <a:pt x="22" y="35"/>
                  </a:moveTo>
                  <a:cubicBezTo>
                    <a:pt x="23" y="35"/>
                    <a:pt x="23" y="34"/>
                    <a:pt x="24" y="33"/>
                  </a:cubicBezTo>
                  <a:cubicBezTo>
                    <a:pt x="23" y="33"/>
                    <a:pt x="23" y="32"/>
                    <a:pt x="23" y="32"/>
                  </a:cubicBezTo>
                  <a:cubicBezTo>
                    <a:pt x="22" y="33"/>
                    <a:pt x="21" y="34"/>
                    <a:pt x="22" y="35"/>
                  </a:cubicBezTo>
                  <a:close/>
                  <a:moveTo>
                    <a:pt x="15" y="33"/>
                  </a:moveTo>
                  <a:cubicBezTo>
                    <a:pt x="14" y="33"/>
                    <a:pt x="14" y="32"/>
                    <a:pt x="14" y="32"/>
                  </a:cubicBezTo>
                  <a:cubicBezTo>
                    <a:pt x="14" y="32"/>
                    <a:pt x="14" y="33"/>
                    <a:pt x="15" y="33"/>
                  </a:cubicBezTo>
                  <a:close/>
                  <a:moveTo>
                    <a:pt x="28" y="33"/>
                  </a:moveTo>
                  <a:cubicBezTo>
                    <a:pt x="29" y="33"/>
                    <a:pt x="28" y="34"/>
                    <a:pt x="29" y="34"/>
                  </a:cubicBezTo>
                  <a:cubicBezTo>
                    <a:pt x="29" y="33"/>
                    <a:pt x="29" y="32"/>
                    <a:pt x="29" y="32"/>
                  </a:cubicBezTo>
                  <a:cubicBezTo>
                    <a:pt x="28" y="32"/>
                    <a:pt x="28" y="33"/>
                    <a:pt x="28" y="33"/>
                  </a:cubicBezTo>
                  <a:close/>
                  <a:moveTo>
                    <a:pt x="19" y="36"/>
                  </a:moveTo>
                  <a:cubicBezTo>
                    <a:pt x="20" y="35"/>
                    <a:pt x="20" y="35"/>
                    <a:pt x="20" y="34"/>
                  </a:cubicBezTo>
                  <a:cubicBezTo>
                    <a:pt x="20" y="34"/>
                    <a:pt x="20" y="33"/>
                    <a:pt x="19" y="33"/>
                  </a:cubicBezTo>
                  <a:cubicBezTo>
                    <a:pt x="18" y="34"/>
                    <a:pt x="20" y="35"/>
                    <a:pt x="19" y="35"/>
                  </a:cubicBezTo>
                  <a:cubicBezTo>
                    <a:pt x="19" y="35"/>
                    <a:pt x="19" y="35"/>
                    <a:pt x="19" y="36"/>
                  </a:cubicBezTo>
                  <a:close/>
                  <a:moveTo>
                    <a:pt x="33" y="34"/>
                  </a:moveTo>
                  <a:cubicBezTo>
                    <a:pt x="34" y="34"/>
                    <a:pt x="34" y="33"/>
                    <a:pt x="34" y="33"/>
                  </a:cubicBezTo>
                  <a:cubicBezTo>
                    <a:pt x="34" y="33"/>
                    <a:pt x="33" y="33"/>
                    <a:pt x="33" y="34"/>
                  </a:cubicBezTo>
                  <a:close/>
                  <a:moveTo>
                    <a:pt x="9" y="34"/>
                  </a:moveTo>
                  <a:cubicBezTo>
                    <a:pt x="9" y="34"/>
                    <a:pt x="9" y="35"/>
                    <a:pt x="9" y="35"/>
                  </a:cubicBezTo>
                  <a:cubicBezTo>
                    <a:pt x="9" y="34"/>
                    <a:pt x="10" y="34"/>
                    <a:pt x="10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3"/>
                    <a:pt x="9" y="34"/>
                    <a:pt x="9" y="34"/>
                  </a:cubicBezTo>
                  <a:close/>
                  <a:moveTo>
                    <a:pt x="17" y="35"/>
                  </a:moveTo>
                  <a:cubicBezTo>
                    <a:pt x="18" y="35"/>
                    <a:pt x="17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5"/>
                    <a:pt x="17" y="35"/>
                  </a:cubicBezTo>
                  <a:close/>
                  <a:moveTo>
                    <a:pt x="3" y="34"/>
                  </a:moveTo>
                  <a:cubicBezTo>
                    <a:pt x="3" y="34"/>
                    <a:pt x="4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4"/>
                    <a:pt x="3" y="34"/>
                  </a:cubicBezTo>
                  <a:close/>
                  <a:moveTo>
                    <a:pt x="11" y="34"/>
                  </a:moveTo>
                  <a:cubicBezTo>
                    <a:pt x="11" y="34"/>
                    <a:pt x="11" y="34"/>
                    <a:pt x="12" y="34"/>
                  </a:cubicBezTo>
                  <a:cubicBezTo>
                    <a:pt x="12" y="34"/>
                    <a:pt x="12" y="33"/>
                    <a:pt x="11" y="33"/>
                  </a:cubicBezTo>
                  <a:cubicBezTo>
                    <a:pt x="11" y="34"/>
                    <a:pt x="11" y="33"/>
                    <a:pt x="11" y="34"/>
                  </a:cubicBezTo>
                  <a:close/>
                  <a:moveTo>
                    <a:pt x="13" y="36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13" y="34"/>
                    <a:pt x="13" y="35"/>
                    <a:pt x="13" y="36"/>
                  </a:cubicBezTo>
                  <a:close/>
                  <a:moveTo>
                    <a:pt x="7" y="35"/>
                  </a:moveTo>
                  <a:cubicBezTo>
                    <a:pt x="7" y="35"/>
                    <a:pt x="7" y="35"/>
                    <a:pt x="7" y="35"/>
                  </a:cubicBezTo>
                  <a:cubicBezTo>
                    <a:pt x="7" y="34"/>
                    <a:pt x="6" y="34"/>
                    <a:pt x="6" y="34"/>
                  </a:cubicBezTo>
                  <a:cubicBezTo>
                    <a:pt x="6" y="35"/>
                    <a:pt x="6" y="35"/>
                    <a:pt x="7" y="35"/>
                  </a:cubicBezTo>
                  <a:close/>
                  <a:moveTo>
                    <a:pt x="27" y="36"/>
                  </a:moveTo>
                  <a:cubicBezTo>
                    <a:pt x="28" y="36"/>
                    <a:pt x="28" y="35"/>
                    <a:pt x="28" y="35"/>
                  </a:cubicBezTo>
                  <a:cubicBezTo>
                    <a:pt x="28" y="35"/>
                    <a:pt x="28" y="34"/>
                    <a:pt x="27" y="34"/>
                  </a:cubicBezTo>
                  <a:cubicBezTo>
                    <a:pt x="27" y="35"/>
                    <a:pt x="27" y="35"/>
                    <a:pt x="27" y="36"/>
                  </a:cubicBezTo>
                  <a:close/>
                  <a:moveTo>
                    <a:pt x="23" y="37"/>
                  </a:moveTo>
                  <a:cubicBezTo>
                    <a:pt x="24" y="37"/>
                    <a:pt x="24" y="37"/>
                    <a:pt x="24" y="37"/>
                  </a:cubicBezTo>
                  <a:cubicBezTo>
                    <a:pt x="24" y="37"/>
                    <a:pt x="26" y="35"/>
                    <a:pt x="24" y="35"/>
                  </a:cubicBezTo>
                  <a:cubicBezTo>
                    <a:pt x="24" y="35"/>
                    <a:pt x="24" y="36"/>
                    <a:pt x="23" y="37"/>
                  </a:cubicBezTo>
                  <a:close/>
                  <a:moveTo>
                    <a:pt x="30" y="36"/>
                  </a:moveTo>
                  <a:cubicBezTo>
                    <a:pt x="30" y="36"/>
                    <a:pt x="30" y="36"/>
                    <a:pt x="30" y="36"/>
                  </a:cubicBezTo>
                  <a:cubicBezTo>
                    <a:pt x="31" y="36"/>
                    <a:pt x="31" y="35"/>
                    <a:pt x="30" y="35"/>
                  </a:cubicBezTo>
                  <a:cubicBezTo>
                    <a:pt x="30" y="35"/>
                    <a:pt x="30" y="35"/>
                    <a:pt x="30" y="36"/>
                  </a:cubicBezTo>
                  <a:close/>
                  <a:moveTo>
                    <a:pt x="10" y="37"/>
                  </a:moveTo>
                  <a:cubicBezTo>
                    <a:pt x="11" y="36"/>
                    <a:pt x="10" y="36"/>
                    <a:pt x="10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9" y="36"/>
                    <a:pt x="10" y="37"/>
                  </a:cubicBezTo>
                  <a:close/>
                  <a:moveTo>
                    <a:pt x="18" y="38"/>
                  </a:moveTo>
                  <a:cubicBezTo>
                    <a:pt x="18" y="38"/>
                    <a:pt x="19" y="37"/>
                    <a:pt x="19" y="37"/>
                  </a:cubicBezTo>
                  <a:cubicBezTo>
                    <a:pt x="18" y="36"/>
                    <a:pt x="18" y="36"/>
                    <a:pt x="18" y="35"/>
                  </a:cubicBezTo>
                  <a:cubicBezTo>
                    <a:pt x="17" y="36"/>
                    <a:pt x="17" y="37"/>
                    <a:pt x="18" y="38"/>
                  </a:cubicBezTo>
                  <a:close/>
                  <a:moveTo>
                    <a:pt x="21" y="38"/>
                  </a:moveTo>
                  <a:cubicBezTo>
                    <a:pt x="22" y="37"/>
                    <a:pt x="22" y="36"/>
                    <a:pt x="21" y="36"/>
                  </a:cubicBezTo>
                  <a:cubicBezTo>
                    <a:pt x="20" y="36"/>
                    <a:pt x="20" y="38"/>
                    <a:pt x="21" y="38"/>
                  </a:cubicBezTo>
                  <a:close/>
                  <a:moveTo>
                    <a:pt x="13" y="36"/>
                  </a:moveTo>
                  <a:cubicBezTo>
                    <a:pt x="13" y="36"/>
                    <a:pt x="13" y="36"/>
                    <a:pt x="12" y="36"/>
                  </a:cubicBezTo>
                  <a:cubicBezTo>
                    <a:pt x="12" y="36"/>
                    <a:pt x="12" y="36"/>
                    <a:pt x="13" y="36"/>
                  </a:cubicBezTo>
                  <a:close/>
                  <a:moveTo>
                    <a:pt x="14" y="37"/>
                  </a:moveTo>
                  <a:cubicBezTo>
                    <a:pt x="14" y="38"/>
                    <a:pt x="15" y="38"/>
                    <a:pt x="15" y="39"/>
                  </a:cubicBezTo>
                  <a:cubicBezTo>
                    <a:pt x="16" y="38"/>
                    <a:pt x="16" y="36"/>
                    <a:pt x="14" y="36"/>
                  </a:cubicBezTo>
                  <a:cubicBezTo>
                    <a:pt x="14" y="36"/>
                    <a:pt x="14" y="36"/>
                    <a:pt x="14" y="37"/>
                  </a:cubicBezTo>
                  <a:close/>
                  <a:moveTo>
                    <a:pt x="8" y="38"/>
                  </a:moveTo>
                  <a:cubicBezTo>
                    <a:pt x="8" y="38"/>
                    <a:pt x="8" y="38"/>
                    <a:pt x="9" y="38"/>
                  </a:cubicBezTo>
                  <a:cubicBezTo>
                    <a:pt x="8" y="38"/>
                    <a:pt x="8" y="37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7"/>
                    <a:pt x="8" y="37"/>
                    <a:pt x="8" y="38"/>
                  </a:cubicBezTo>
                  <a:close/>
                  <a:moveTo>
                    <a:pt x="25" y="39"/>
                  </a:moveTo>
                  <a:cubicBezTo>
                    <a:pt x="25" y="38"/>
                    <a:pt x="27" y="37"/>
                    <a:pt x="26" y="37"/>
                  </a:cubicBezTo>
                  <a:cubicBezTo>
                    <a:pt x="25" y="37"/>
                    <a:pt x="24" y="38"/>
                    <a:pt x="25" y="39"/>
                  </a:cubicBezTo>
                  <a:close/>
                  <a:moveTo>
                    <a:pt x="8" y="42"/>
                  </a:moveTo>
                  <a:cubicBezTo>
                    <a:pt x="8" y="41"/>
                    <a:pt x="7" y="41"/>
                    <a:pt x="7" y="40"/>
                  </a:cubicBezTo>
                  <a:cubicBezTo>
                    <a:pt x="6" y="39"/>
                    <a:pt x="6" y="37"/>
                    <a:pt x="5" y="37"/>
                  </a:cubicBezTo>
                  <a:cubicBezTo>
                    <a:pt x="5" y="39"/>
                    <a:pt x="6" y="41"/>
                    <a:pt x="8" y="42"/>
                  </a:cubicBezTo>
                  <a:close/>
                  <a:moveTo>
                    <a:pt x="28" y="39"/>
                  </a:moveTo>
                  <a:cubicBezTo>
                    <a:pt x="28" y="39"/>
                    <a:pt x="29" y="38"/>
                    <a:pt x="29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8"/>
                    <a:pt x="28" y="39"/>
                    <a:pt x="28" y="39"/>
                  </a:cubicBezTo>
                  <a:close/>
                  <a:moveTo>
                    <a:pt x="14" y="38"/>
                  </a:moveTo>
                  <a:cubicBezTo>
                    <a:pt x="14" y="38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lose/>
                  <a:moveTo>
                    <a:pt x="19" y="40"/>
                  </a:moveTo>
                  <a:cubicBezTo>
                    <a:pt x="19" y="40"/>
                    <a:pt x="19" y="40"/>
                    <a:pt x="20" y="41"/>
                  </a:cubicBezTo>
                  <a:cubicBezTo>
                    <a:pt x="20" y="40"/>
                    <a:pt x="20" y="40"/>
                    <a:pt x="20" y="39"/>
                  </a:cubicBezTo>
                  <a:cubicBezTo>
                    <a:pt x="20" y="39"/>
                    <a:pt x="20" y="38"/>
                    <a:pt x="20" y="38"/>
                  </a:cubicBezTo>
                  <a:cubicBezTo>
                    <a:pt x="19" y="39"/>
                    <a:pt x="19" y="39"/>
                    <a:pt x="19" y="40"/>
                  </a:cubicBezTo>
                  <a:close/>
                  <a:moveTo>
                    <a:pt x="16" y="41"/>
                  </a:moveTo>
                  <a:cubicBezTo>
                    <a:pt x="17" y="41"/>
                    <a:pt x="17" y="40"/>
                    <a:pt x="17" y="40"/>
                  </a:cubicBezTo>
                  <a:cubicBezTo>
                    <a:pt x="17" y="39"/>
                    <a:pt x="17" y="39"/>
                    <a:pt x="16" y="38"/>
                  </a:cubicBezTo>
                  <a:cubicBezTo>
                    <a:pt x="16" y="39"/>
                    <a:pt x="15" y="41"/>
                    <a:pt x="16" y="41"/>
                  </a:cubicBezTo>
                  <a:close/>
                  <a:moveTo>
                    <a:pt x="22" y="40"/>
                  </a:moveTo>
                  <a:cubicBezTo>
                    <a:pt x="23" y="39"/>
                    <a:pt x="23" y="39"/>
                    <a:pt x="23" y="38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3" y="39"/>
                    <a:pt x="22" y="39"/>
                    <a:pt x="22" y="40"/>
                  </a:cubicBezTo>
                  <a:close/>
                  <a:moveTo>
                    <a:pt x="25" y="42"/>
                  </a:moveTo>
                  <a:cubicBezTo>
                    <a:pt x="25" y="42"/>
                    <a:pt x="25" y="41"/>
                    <a:pt x="25" y="41"/>
                  </a:cubicBezTo>
                  <a:cubicBezTo>
                    <a:pt x="25" y="40"/>
                    <a:pt x="27" y="39"/>
                    <a:pt x="27" y="38"/>
                  </a:cubicBezTo>
                  <a:cubicBezTo>
                    <a:pt x="26" y="39"/>
                    <a:pt x="25" y="40"/>
                    <a:pt x="25" y="42"/>
                  </a:cubicBezTo>
                  <a:close/>
                  <a:moveTo>
                    <a:pt x="26" y="43"/>
                  </a:moveTo>
                  <a:cubicBezTo>
                    <a:pt x="26" y="43"/>
                    <a:pt x="27" y="42"/>
                    <a:pt x="27" y="43"/>
                  </a:cubicBezTo>
                  <a:cubicBezTo>
                    <a:pt x="28" y="41"/>
                    <a:pt x="29" y="40"/>
                    <a:pt x="30" y="39"/>
                  </a:cubicBezTo>
                  <a:cubicBezTo>
                    <a:pt x="30" y="38"/>
                    <a:pt x="30" y="38"/>
                    <a:pt x="30" y="38"/>
                  </a:cubicBezTo>
                  <a:cubicBezTo>
                    <a:pt x="29" y="40"/>
                    <a:pt x="27" y="41"/>
                    <a:pt x="26" y="43"/>
                  </a:cubicBezTo>
                  <a:close/>
                  <a:moveTo>
                    <a:pt x="14" y="41"/>
                  </a:moveTo>
                  <a:cubicBezTo>
                    <a:pt x="14" y="40"/>
                    <a:pt x="13" y="39"/>
                    <a:pt x="13" y="39"/>
                  </a:cubicBezTo>
                  <a:cubicBezTo>
                    <a:pt x="13" y="40"/>
                    <a:pt x="13" y="40"/>
                    <a:pt x="14" y="41"/>
                  </a:cubicBezTo>
                  <a:close/>
                  <a:moveTo>
                    <a:pt x="10" y="40"/>
                  </a:moveTo>
                  <a:cubicBezTo>
                    <a:pt x="10" y="40"/>
                    <a:pt x="10" y="41"/>
                    <a:pt x="10" y="41"/>
                  </a:cubicBezTo>
                  <a:cubicBezTo>
                    <a:pt x="10" y="40"/>
                    <a:pt x="11" y="40"/>
                    <a:pt x="11" y="40"/>
                  </a:cubicBezTo>
                  <a:cubicBezTo>
                    <a:pt x="11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lose/>
                  <a:moveTo>
                    <a:pt x="23" y="41"/>
                  </a:moveTo>
                  <a:cubicBezTo>
                    <a:pt x="24" y="41"/>
                    <a:pt x="24" y="40"/>
                    <a:pt x="24" y="40"/>
                  </a:cubicBezTo>
                  <a:cubicBezTo>
                    <a:pt x="24" y="41"/>
                    <a:pt x="23" y="41"/>
                    <a:pt x="23" y="41"/>
                  </a:cubicBezTo>
                  <a:close/>
                  <a:moveTo>
                    <a:pt x="21" y="42"/>
                  </a:moveTo>
                  <a:cubicBezTo>
                    <a:pt x="21" y="42"/>
                    <a:pt x="21" y="41"/>
                    <a:pt x="22" y="41"/>
                  </a:cubicBezTo>
                  <a:cubicBezTo>
                    <a:pt x="21" y="41"/>
                    <a:pt x="22" y="41"/>
                    <a:pt x="21" y="41"/>
                  </a:cubicBezTo>
                  <a:cubicBezTo>
                    <a:pt x="21" y="41"/>
                    <a:pt x="21" y="42"/>
                    <a:pt x="21" y="42"/>
                  </a:cubicBezTo>
                  <a:close/>
                  <a:moveTo>
                    <a:pt x="17" y="43"/>
                  </a:moveTo>
                  <a:cubicBezTo>
                    <a:pt x="18" y="43"/>
                    <a:pt x="18" y="43"/>
                    <a:pt x="19" y="43"/>
                  </a:cubicBezTo>
                  <a:cubicBezTo>
                    <a:pt x="19" y="42"/>
                    <a:pt x="18" y="41"/>
                    <a:pt x="18" y="41"/>
                  </a:cubicBezTo>
                  <a:cubicBezTo>
                    <a:pt x="18" y="42"/>
                    <a:pt x="17" y="42"/>
                    <a:pt x="17" y="43"/>
                  </a:cubicBezTo>
                  <a:close/>
                  <a:moveTo>
                    <a:pt x="11" y="41"/>
                  </a:moveTo>
                  <a:cubicBezTo>
                    <a:pt x="11" y="42"/>
                    <a:pt x="12" y="42"/>
                    <a:pt x="12" y="43"/>
                  </a:cubicBezTo>
                  <a:cubicBezTo>
                    <a:pt x="12" y="42"/>
                    <a:pt x="12" y="41"/>
                    <a:pt x="11" y="41"/>
                  </a:cubicBezTo>
                  <a:cubicBezTo>
                    <a:pt x="11" y="41"/>
                    <a:pt x="11" y="41"/>
                    <a:pt x="11" y="41"/>
                  </a:cubicBezTo>
                  <a:close/>
                  <a:moveTo>
                    <a:pt x="13" y="43"/>
                  </a:moveTo>
                  <a:cubicBezTo>
                    <a:pt x="13" y="43"/>
                    <a:pt x="13" y="42"/>
                    <a:pt x="13" y="42"/>
                  </a:cubicBezTo>
                  <a:cubicBezTo>
                    <a:pt x="13" y="42"/>
                    <a:pt x="12" y="42"/>
                    <a:pt x="12" y="42"/>
                  </a:cubicBezTo>
                  <a:cubicBezTo>
                    <a:pt x="12" y="42"/>
                    <a:pt x="13" y="43"/>
                    <a:pt x="13" y="43"/>
                  </a:cubicBezTo>
                  <a:close/>
                  <a:moveTo>
                    <a:pt x="14" y="44"/>
                  </a:moveTo>
                  <a:cubicBezTo>
                    <a:pt x="14" y="44"/>
                    <a:pt x="14" y="43"/>
                    <a:pt x="13" y="43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4"/>
                    <a:pt x="14" y="44"/>
                    <a:pt x="14" y="45"/>
                  </a:cubicBezTo>
                  <a:cubicBezTo>
                    <a:pt x="14" y="45"/>
                    <a:pt x="14" y="45"/>
                    <a:pt x="14" y="44"/>
                  </a:cubicBezTo>
                  <a:cubicBezTo>
                    <a:pt x="14" y="45"/>
                    <a:pt x="14" y="44"/>
                    <a:pt x="14" y="44"/>
                  </a:cubicBezTo>
                  <a:close/>
                  <a:moveTo>
                    <a:pt x="22" y="44"/>
                  </a:moveTo>
                  <a:cubicBezTo>
                    <a:pt x="22" y="44"/>
                    <a:pt x="23" y="44"/>
                    <a:pt x="23" y="44"/>
                  </a:cubicBezTo>
                  <a:cubicBezTo>
                    <a:pt x="22" y="44"/>
                    <a:pt x="22" y="44"/>
                    <a:pt x="22" y="44"/>
                  </a:cubicBezTo>
                  <a:close/>
                  <a:moveTo>
                    <a:pt x="14" y="45"/>
                  </a:moveTo>
                  <a:cubicBezTo>
                    <a:pt x="15" y="46"/>
                    <a:pt x="17" y="47"/>
                    <a:pt x="18" y="46"/>
                  </a:cubicBezTo>
                  <a:cubicBezTo>
                    <a:pt x="17" y="46"/>
                    <a:pt x="16" y="45"/>
                    <a:pt x="16" y="45"/>
                  </a:cubicBezTo>
                  <a:cubicBezTo>
                    <a:pt x="16" y="45"/>
                    <a:pt x="16" y="45"/>
                    <a:pt x="15" y="45"/>
                  </a:cubicBezTo>
                  <a:cubicBezTo>
                    <a:pt x="15" y="46"/>
                    <a:pt x="15" y="45"/>
                    <a:pt x="14" y="45"/>
                  </a:cubicBezTo>
                  <a:close/>
                  <a:moveTo>
                    <a:pt x="19" y="46"/>
                  </a:moveTo>
                  <a:cubicBezTo>
                    <a:pt x="20" y="46"/>
                    <a:pt x="21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9" y="46"/>
                    <a:pt x="19" y="46"/>
                    <a:pt x="19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solidFill>
                  <a:srgbClr val="00579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 rot="966411">
            <a:off x="335884" y="286318"/>
            <a:ext cx="851524" cy="718236"/>
            <a:chOff x="4219575" y="3103563"/>
            <a:chExt cx="746125" cy="708025"/>
          </a:xfrm>
          <a:solidFill>
            <a:schemeClr val="accent5">
              <a:lumMod val="50000"/>
            </a:schemeClr>
          </a:solidFill>
        </p:grpSpPr>
        <p:sp>
          <p:nvSpPr>
            <p:cNvPr id="81" name="Freeform 356"/>
            <p:cNvSpPr/>
            <p:nvPr/>
          </p:nvSpPr>
          <p:spPr bwMode="auto">
            <a:xfrm>
              <a:off x="4276725" y="3703638"/>
              <a:ext cx="17463" cy="60325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4" y="4"/>
                </a:cxn>
                <a:cxn ang="0">
                  <a:pos x="22" y="18"/>
                </a:cxn>
                <a:cxn ang="0">
                  <a:pos x="20" y="31"/>
                </a:cxn>
                <a:cxn ang="0">
                  <a:pos x="12" y="57"/>
                </a:cxn>
                <a:cxn ang="0">
                  <a:pos x="7" y="69"/>
                </a:cxn>
                <a:cxn ang="0">
                  <a:pos x="4" y="83"/>
                </a:cxn>
                <a:cxn ang="0">
                  <a:pos x="1" y="95"/>
                </a:cxn>
                <a:cxn ang="0">
                  <a:pos x="0" y="109"/>
                </a:cxn>
                <a:cxn ang="0">
                  <a:pos x="0" y="109"/>
                </a:cxn>
                <a:cxn ang="0">
                  <a:pos x="0" y="111"/>
                </a:cxn>
                <a:cxn ang="0">
                  <a:pos x="1" y="113"/>
                </a:cxn>
                <a:cxn ang="0">
                  <a:pos x="3" y="114"/>
                </a:cxn>
                <a:cxn ang="0">
                  <a:pos x="4" y="114"/>
                </a:cxn>
                <a:cxn ang="0">
                  <a:pos x="6" y="114"/>
                </a:cxn>
                <a:cxn ang="0">
                  <a:pos x="7" y="113"/>
                </a:cxn>
                <a:cxn ang="0">
                  <a:pos x="9" y="111"/>
                </a:cxn>
                <a:cxn ang="0">
                  <a:pos x="10" y="109"/>
                </a:cxn>
                <a:cxn ang="0">
                  <a:pos x="10" y="109"/>
                </a:cxn>
                <a:cxn ang="0">
                  <a:pos x="11" y="95"/>
                </a:cxn>
                <a:cxn ang="0">
                  <a:pos x="14" y="83"/>
                </a:cxn>
                <a:cxn ang="0">
                  <a:pos x="17" y="69"/>
                </a:cxn>
                <a:cxn ang="0">
                  <a:pos x="21" y="57"/>
                </a:cxn>
                <a:cxn ang="0">
                  <a:pos x="29" y="31"/>
                </a:cxn>
                <a:cxn ang="0">
                  <a:pos x="32" y="18"/>
                </a:cxn>
                <a:cxn ang="0">
                  <a:pos x="33" y="4"/>
                </a:cxn>
                <a:cxn ang="0">
                  <a:pos x="33" y="4"/>
                </a:cxn>
                <a:cxn ang="0">
                  <a:pos x="33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1"/>
                </a:cxn>
                <a:cxn ang="0">
                  <a:pos x="24" y="2"/>
                </a:cxn>
                <a:cxn ang="0">
                  <a:pos x="24" y="4"/>
                </a:cxn>
                <a:cxn ang="0">
                  <a:pos x="24" y="4"/>
                </a:cxn>
              </a:cxnLst>
              <a:rect l="0" t="0" r="r" b="b"/>
              <a:pathLst>
                <a:path w="33" h="114">
                  <a:moveTo>
                    <a:pt x="24" y="4"/>
                  </a:moveTo>
                  <a:lnTo>
                    <a:pt x="24" y="4"/>
                  </a:lnTo>
                  <a:lnTo>
                    <a:pt x="22" y="18"/>
                  </a:lnTo>
                  <a:lnTo>
                    <a:pt x="20" y="31"/>
                  </a:lnTo>
                  <a:lnTo>
                    <a:pt x="12" y="57"/>
                  </a:lnTo>
                  <a:lnTo>
                    <a:pt x="7" y="69"/>
                  </a:lnTo>
                  <a:lnTo>
                    <a:pt x="4" y="83"/>
                  </a:lnTo>
                  <a:lnTo>
                    <a:pt x="1" y="95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11"/>
                  </a:lnTo>
                  <a:lnTo>
                    <a:pt x="1" y="113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9" y="111"/>
                  </a:lnTo>
                  <a:lnTo>
                    <a:pt x="10" y="109"/>
                  </a:lnTo>
                  <a:lnTo>
                    <a:pt x="10" y="109"/>
                  </a:lnTo>
                  <a:lnTo>
                    <a:pt x="11" y="95"/>
                  </a:lnTo>
                  <a:lnTo>
                    <a:pt x="14" y="83"/>
                  </a:lnTo>
                  <a:lnTo>
                    <a:pt x="17" y="69"/>
                  </a:lnTo>
                  <a:lnTo>
                    <a:pt x="21" y="57"/>
                  </a:lnTo>
                  <a:lnTo>
                    <a:pt x="29" y="31"/>
                  </a:lnTo>
                  <a:lnTo>
                    <a:pt x="32" y="18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2" name="Freeform 357"/>
            <p:cNvSpPr/>
            <p:nvPr/>
          </p:nvSpPr>
          <p:spPr bwMode="auto">
            <a:xfrm>
              <a:off x="4314825" y="3724275"/>
              <a:ext cx="17463" cy="57150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23" y="4"/>
                </a:cxn>
                <a:cxn ang="0">
                  <a:pos x="18" y="17"/>
                </a:cxn>
                <a:cxn ang="0">
                  <a:pos x="14" y="29"/>
                </a:cxn>
                <a:cxn ang="0">
                  <a:pos x="9" y="43"/>
                </a:cxn>
                <a:cxn ang="0">
                  <a:pos x="4" y="55"/>
                </a:cxn>
                <a:cxn ang="0">
                  <a:pos x="4" y="55"/>
                </a:cxn>
                <a:cxn ang="0">
                  <a:pos x="2" y="68"/>
                </a:cxn>
                <a:cxn ang="0">
                  <a:pos x="1" y="80"/>
                </a:cxn>
                <a:cxn ang="0">
                  <a:pos x="0" y="105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1" y="108"/>
                </a:cxn>
                <a:cxn ang="0">
                  <a:pos x="2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9" y="105"/>
                </a:cxn>
                <a:cxn ang="0">
                  <a:pos x="9" y="105"/>
                </a:cxn>
                <a:cxn ang="0">
                  <a:pos x="9" y="93"/>
                </a:cxn>
                <a:cxn ang="0">
                  <a:pos x="11" y="83"/>
                </a:cxn>
                <a:cxn ang="0">
                  <a:pos x="13" y="62"/>
                </a:cxn>
                <a:cxn ang="0">
                  <a:pos x="13" y="62"/>
                </a:cxn>
                <a:cxn ang="0">
                  <a:pos x="14" y="55"/>
                </a:cxn>
                <a:cxn ang="0">
                  <a:pos x="16" y="48"/>
                </a:cxn>
                <a:cxn ang="0">
                  <a:pos x="21" y="33"/>
                </a:cxn>
                <a:cxn ang="0">
                  <a:pos x="27" y="20"/>
                </a:cxn>
                <a:cxn ang="0">
                  <a:pos x="33" y="6"/>
                </a:cxn>
                <a:cxn ang="0">
                  <a:pos x="33" y="6"/>
                </a:cxn>
                <a:cxn ang="0">
                  <a:pos x="33" y="4"/>
                </a:cxn>
                <a:cxn ang="0">
                  <a:pos x="32" y="3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27" y="0"/>
                </a:cxn>
                <a:cxn ang="0">
                  <a:pos x="25" y="0"/>
                </a:cxn>
                <a:cxn ang="0">
                  <a:pos x="24" y="1"/>
                </a:cxn>
                <a:cxn ang="0">
                  <a:pos x="23" y="4"/>
                </a:cxn>
                <a:cxn ang="0">
                  <a:pos x="23" y="4"/>
                </a:cxn>
              </a:cxnLst>
              <a:rect l="0" t="0" r="r" b="b"/>
              <a:pathLst>
                <a:path w="33" h="109">
                  <a:moveTo>
                    <a:pt x="23" y="4"/>
                  </a:moveTo>
                  <a:lnTo>
                    <a:pt x="23" y="4"/>
                  </a:lnTo>
                  <a:lnTo>
                    <a:pt x="18" y="17"/>
                  </a:lnTo>
                  <a:lnTo>
                    <a:pt x="14" y="29"/>
                  </a:lnTo>
                  <a:lnTo>
                    <a:pt x="9" y="43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2" y="68"/>
                  </a:lnTo>
                  <a:lnTo>
                    <a:pt x="1" y="80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1" y="108"/>
                  </a:lnTo>
                  <a:lnTo>
                    <a:pt x="2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9" y="105"/>
                  </a:lnTo>
                  <a:lnTo>
                    <a:pt x="9" y="105"/>
                  </a:lnTo>
                  <a:lnTo>
                    <a:pt x="9" y="93"/>
                  </a:lnTo>
                  <a:lnTo>
                    <a:pt x="11" y="83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4" y="55"/>
                  </a:lnTo>
                  <a:lnTo>
                    <a:pt x="16" y="48"/>
                  </a:lnTo>
                  <a:lnTo>
                    <a:pt x="21" y="33"/>
                  </a:lnTo>
                  <a:lnTo>
                    <a:pt x="27" y="20"/>
                  </a:lnTo>
                  <a:lnTo>
                    <a:pt x="33" y="6"/>
                  </a:lnTo>
                  <a:lnTo>
                    <a:pt x="33" y="6"/>
                  </a:lnTo>
                  <a:lnTo>
                    <a:pt x="33" y="4"/>
                  </a:lnTo>
                  <a:lnTo>
                    <a:pt x="32" y="3"/>
                  </a:lnTo>
                  <a:lnTo>
                    <a:pt x="31" y="1"/>
                  </a:lnTo>
                  <a:lnTo>
                    <a:pt x="28" y="0"/>
                  </a:lnTo>
                  <a:lnTo>
                    <a:pt x="27" y="0"/>
                  </a:lnTo>
                  <a:lnTo>
                    <a:pt x="25" y="0"/>
                  </a:lnTo>
                  <a:lnTo>
                    <a:pt x="24" y="1"/>
                  </a:lnTo>
                  <a:lnTo>
                    <a:pt x="23" y="4"/>
                  </a:lnTo>
                  <a:lnTo>
                    <a:pt x="23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3" name="Freeform 358"/>
            <p:cNvSpPr/>
            <p:nvPr/>
          </p:nvSpPr>
          <p:spPr bwMode="auto">
            <a:xfrm>
              <a:off x="4352925" y="3725863"/>
              <a:ext cx="22225" cy="55563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3" y="5"/>
                </a:cxn>
                <a:cxn ang="0">
                  <a:pos x="32" y="11"/>
                </a:cxn>
                <a:cxn ang="0">
                  <a:pos x="30" y="17"/>
                </a:cxn>
                <a:cxn ang="0">
                  <a:pos x="25" y="30"/>
                </a:cxn>
                <a:cxn ang="0">
                  <a:pos x="18" y="41"/>
                </a:cxn>
                <a:cxn ang="0">
                  <a:pos x="13" y="52"/>
                </a:cxn>
                <a:cxn ang="0">
                  <a:pos x="13" y="52"/>
                </a:cxn>
                <a:cxn ang="0">
                  <a:pos x="9" y="64"/>
                </a:cxn>
                <a:cxn ang="0">
                  <a:pos x="5" y="75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8" y="101"/>
                </a:cxn>
                <a:cxn ang="0">
                  <a:pos x="8" y="101"/>
                </a:cxn>
                <a:cxn ang="0">
                  <a:pos x="16" y="72"/>
                </a:cxn>
                <a:cxn ang="0">
                  <a:pos x="21" y="58"/>
                </a:cxn>
                <a:cxn ang="0">
                  <a:pos x="27" y="45"/>
                </a:cxn>
                <a:cxn ang="0">
                  <a:pos x="27" y="45"/>
                </a:cxn>
                <a:cxn ang="0">
                  <a:pos x="36" y="25"/>
                </a:cxn>
                <a:cxn ang="0">
                  <a:pos x="40" y="15"/>
                </a:cxn>
                <a:cxn ang="0">
                  <a:pos x="42" y="5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9" y="1"/>
                </a:cxn>
                <a:cxn ang="0">
                  <a:pos x="38" y="0"/>
                </a:cxn>
                <a:cxn ang="0">
                  <a:pos x="34" y="1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33" y="5"/>
                </a:cxn>
              </a:cxnLst>
              <a:rect l="0" t="0" r="r" b="b"/>
              <a:pathLst>
                <a:path w="42" h="104">
                  <a:moveTo>
                    <a:pt x="33" y="5"/>
                  </a:moveTo>
                  <a:lnTo>
                    <a:pt x="33" y="5"/>
                  </a:lnTo>
                  <a:lnTo>
                    <a:pt x="32" y="11"/>
                  </a:lnTo>
                  <a:lnTo>
                    <a:pt x="30" y="17"/>
                  </a:lnTo>
                  <a:lnTo>
                    <a:pt x="25" y="30"/>
                  </a:lnTo>
                  <a:lnTo>
                    <a:pt x="18" y="41"/>
                  </a:lnTo>
                  <a:lnTo>
                    <a:pt x="13" y="52"/>
                  </a:lnTo>
                  <a:lnTo>
                    <a:pt x="13" y="52"/>
                  </a:lnTo>
                  <a:lnTo>
                    <a:pt x="9" y="64"/>
                  </a:lnTo>
                  <a:lnTo>
                    <a:pt x="5" y="75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8" y="101"/>
                  </a:lnTo>
                  <a:lnTo>
                    <a:pt x="16" y="72"/>
                  </a:lnTo>
                  <a:lnTo>
                    <a:pt x="21" y="58"/>
                  </a:lnTo>
                  <a:lnTo>
                    <a:pt x="27" y="45"/>
                  </a:lnTo>
                  <a:lnTo>
                    <a:pt x="27" y="45"/>
                  </a:lnTo>
                  <a:lnTo>
                    <a:pt x="36" y="25"/>
                  </a:lnTo>
                  <a:lnTo>
                    <a:pt x="40" y="15"/>
                  </a:lnTo>
                  <a:lnTo>
                    <a:pt x="42" y="5"/>
                  </a:lnTo>
                  <a:lnTo>
                    <a:pt x="42" y="5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4" y="1"/>
                  </a:lnTo>
                  <a:lnTo>
                    <a:pt x="33" y="3"/>
                  </a:lnTo>
                  <a:lnTo>
                    <a:pt x="33" y="5"/>
                  </a:lnTo>
                  <a:lnTo>
                    <a:pt x="33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4" name="Freeform 359"/>
            <p:cNvSpPr/>
            <p:nvPr/>
          </p:nvSpPr>
          <p:spPr bwMode="auto">
            <a:xfrm>
              <a:off x="4387850" y="3729038"/>
              <a:ext cx="26988" cy="57150"/>
            </a:xfrm>
            <a:custGeom>
              <a:avLst/>
              <a:gdLst/>
              <a:ahLst/>
              <a:cxnLst>
                <a:cxn ang="0">
                  <a:pos x="42" y="4"/>
                </a:cxn>
                <a:cxn ang="0">
                  <a:pos x="42" y="4"/>
                </a:cxn>
                <a:cxn ang="0">
                  <a:pos x="41" y="10"/>
                </a:cxn>
                <a:cxn ang="0">
                  <a:pos x="40" y="15"/>
                </a:cxn>
                <a:cxn ang="0">
                  <a:pos x="35" y="26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22" y="49"/>
                </a:cxn>
                <a:cxn ang="0">
                  <a:pos x="20" y="56"/>
                </a:cxn>
                <a:cxn ang="0">
                  <a:pos x="16" y="67"/>
                </a:cxn>
                <a:cxn ang="0">
                  <a:pos x="16" y="67"/>
                </a:cxn>
                <a:cxn ang="0">
                  <a:pos x="9" y="84"/>
                </a:cxn>
                <a:cxn ang="0">
                  <a:pos x="0" y="101"/>
                </a:cxn>
                <a:cxn ang="0">
                  <a:pos x="0" y="101"/>
                </a:cxn>
                <a:cxn ang="0">
                  <a:pos x="0" y="103"/>
                </a:cxn>
                <a:cxn ang="0">
                  <a:pos x="0" y="105"/>
                </a:cxn>
                <a:cxn ang="0">
                  <a:pos x="1" y="107"/>
                </a:cxn>
                <a:cxn ang="0">
                  <a:pos x="2" y="108"/>
                </a:cxn>
                <a:cxn ang="0">
                  <a:pos x="4" y="108"/>
                </a:cxn>
                <a:cxn ang="0">
                  <a:pos x="6" y="108"/>
                </a:cxn>
                <a:cxn ang="0">
                  <a:pos x="7" y="108"/>
                </a:cxn>
                <a:cxn ang="0">
                  <a:pos x="8" y="106"/>
                </a:cxn>
                <a:cxn ang="0">
                  <a:pos x="8" y="106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25" y="70"/>
                </a:cxn>
                <a:cxn ang="0">
                  <a:pos x="28" y="62"/>
                </a:cxn>
                <a:cxn ang="0">
                  <a:pos x="31" y="53"/>
                </a:cxn>
                <a:cxn ang="0">
                  <a:pos x="34" y="46"/>
                </a:cxn>
                <a:cxn ang="0">
                  <a:pos x="34" y="46"/>
                </a:cxn>
                <a:cxn ang="0">
                  <a:pos x="45" y="26"/>
                </a:cxn>
                <a:cxn ang="0">
                  <a:pos x="49" y="15"/>
                </a:cxn>
                <a:cxn ang="0">
                  <a:pos x="51" y="10"/>
                </a:cxn>
                <a:cxn ang="0">
                  <a:pos x="52" y="4"/>
                </a:cxn>
                <a:cxn ang="0">
                  <a:pos x="52" y="4"/>
                </a:cxn>
                <a:cxn ang="0">
                  <a:pos x="52" y="2"/>
                </a:cxn>
                <a:cxn ang="0">
                  <a:pos x="51" y="1"/>
                </a:cxn>
                <a:cxn ang="0">
                  <a:pos x="49" y="0"/>
                </a:cxn>
                <a:cxn ang="0">
                  <a:pos x="47" y="0"/>
                </a:cxn>
                <a:cxn ang="0">
                  <a:pos x="44" y="1"/>
                </a:cxn>
                <a:cxn ang="0">
                  <a:pos x="43" y="2"/>
                </a:cxn>
                <a:cxn ang="0">
                  <a:pos x="42" y="4"/>
                </a:cxn>
                <a:cxn ang="0">
                  <a:pos x="42" y="4"/>
                </a:cxn>
              </a:cxnLst>
              <a:rect l="0" t="0" r="r" b="b"/>
              <a:pathLst>
                <a:path w="52" h="108">
                  <a:moveTo>
                    <a:pt x="42" y="4"/>
                  </a:moveTo>
                  <a:lnTo>
                    <a:pt x="42" y="4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5" y="26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2" y="49"/>
                  </a:lnTo>
                  <a:lnTo>
                    <a:pt x="20" y="56"/>
                  </a:lnTo>
                  <a:lnTo>
                    <a:pt x="16" y="67"/>
                  </a:lnTo>
                  <a:lnTo>
                    <a:pt x="16" y="67"/>
                  </a:lnTo>
                  <a:lnTo>
                    <a:pt x="9" y="84"/>
                  </a:lnTo>
                  <a:lnTo>
                    <a:pt x="0" y="101"/>
                  </a:lnTo>
                  <a:lnTo>
                    <a:pt x="0" y="101"/>
                  </a:lnTo>
                  <a:lnTo>
                    <a:pt x="0" y="103"/>
                  </a:lnTo>
                  <a:lnTo>
                    <a:pt x="0" y="105"/>
                  </a:lnTo>
                  <a:lnTo>
                    <a:pt x="1" y="107"/>
                  </a:lnTo>
                  <a:lnTo>
                    <a:pt x="2" y="108"/>
                  </a:lnTo>
                  <a:lnTo>
                    <a:pt x="4" y="108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lnTo>
                    <a:pt x="8" y="106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25" y="70"/>
                  </a:lnTo>
                  <a:lnTo>
                    <a:pt x="28" y="62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45" y="26"/>
                  </a:lnTo>
                  <a:lnTo>
                    <a:pt x="49" y="15"/>
                  </a:lnTo>
                  <a:lnTo>
                    <a:pt x="51" y="1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7" y="0"/>
                  </a:lnTo>
                  <a:lnTo>
                    <a:pt x="44" y="1"/>
                  </a:lnTo>
                  <a:lnTo>
                    <a:pt x="43" y="2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 dirty="0"/>
            </a:p>
          </p:txBody>
        </p:sp>
        <p:sp>
          <p:nvSpPr>
            <p:cNvPr id="85" name="Freeform 360"/>
            <p:cNvSpPr/>
            <p:nvPr/>
          </p:nvSpPr>
          <p:spPr bwMode="auto">
            <a:xfrm>
              <a:off x="4438650" y="3730625"/>
              <a:ext cx="23813" cy="5556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37" y="5"/>
                </a:cxn>
                <a:cxn ang="0">
                  <a:pos x="35" y="17"/>
                </a:cxn>
                <a:cxn ang="0">
                  <a:pos x="32" y="29"/>
                </a:cxn>
                <a:cxn ang="0">
                  <a:pos x="27" y="41"/>
                </a:cxn>
                <a:cxn ang="0">
                  <a:pos x="21" y="53"/>
                </a:cxn>
                <a:cxn ang="0">
                  <a:pos x="8" y="75"/>
                </a:cxn>
                <a:cxn ang="0">
                  <a:pos x="3" y="87"/>
                </a:cxn>
                <a:cxn ang="0">
                  <a:pos x="0" y="99"/>
                </a:cxn>
                <a:cxn ang="0">
                  <a:pos x="0" y="99"/>
                </a:cxn>
                <a:cxn ang="0">
                  <a:pos x="0" y="100"/>
                </a:cxn>
                <a:cxn ang="0">
                  <a:pos x="0" y="102"/>
                </a:cxn>
                <a:cxn ang="0">
                  <a:pos x="2" y="103"/>
                </a:cxn>
                <a:cxn ang="0">
                  <a:pos x="3" y="104"/>
                </a:cxn>
                <a:cxn ang="0">
                  <a:pos x="5" y="104"/>
                </a:cxn>
                <a:cxn ang="0">
                  <a:pos x="6" y="104"/>
                </a:cxn>
                <a:cxn ang="0">
                  <a:pos x="8" y="103"/>
                </a:cxn>
                <a:cxn ang="0">
                  <a:pos x="9" y="101"/>
                </a:cxn>
                <a:cxn ang="0">
                  <a:pos x="9" y="101"/>
                </a:cxn>
                <a:cxn ang="0">
                  <a:pos x="12" y="89"/>
                </a:cxn>
                <a:cxn ang="0">
                  <a:pos x="17" y="76"/>
                </a:cxn>
                <a:cxn ang="0">
                  <a:pos x="30" y="54"/>
                </a:cxn>
                <a:cxn ang="0">
                  <a:pos x="36" y="42"/>
                </a:cxn>
                <a:cxn ang="0">
                  <a:pos x="41" y="30"/>
                </a:cxn>
                <a:cxn ang="0">
                  <a:pos x="45" y="17"/>
                </a:cxn>
                <a:cxn ang="0">
                  <a:pos x="46" y="5"/>
                </a:cxn>
                <a:cxn ang="0">
                  <a:pos x="46" y="5"/>
                </a:cxn>
                <a:cxn ang="0">
                  <a:pos x="46" y="3"/>
                </a:cxn>
                <a:cxn ang="0">
                  <a:pos x="45" y="2"/>
                </a:cxn>
                <a:cxn ang="0">
                  <a:pos x="44" y="1"/>
                </a:cxn>
                <a:cxn ang="0">
                  <a:pos x="42" y="0"/>
                </a:cxn>
                <a:cxn ang="0">
                  <a:pos x="40" y="1"/>
                </a:cxn>
                <a:cxn ang="0">
                  <a:pos x="39" y="2"/>
                </a:cxn>
                <a:cxn ang="0">
                  <a:pos x="38" y="3"/>
                </a:cxn>
                <a:cxn ang="0">
                  <a:pos x="37" y="5"/>
                </a:cxn>
                <a:cxn ang="0">
                  <a:pos x="37" y="5"/>
                </a:cxn>
              </a:cxnLst>
              <a:rect l="0" t="0" r="r" b="b"/>
              <a:pathLst>
                <a:path w="46" h="104">
                  <a:moveTo>
                    <a:pt x="37" y="5"/>
                  </a:moveTo>
                  <a:lnTo>
                    <a:pt x="37" y="5"/>
                  </a:lnTo>
                  <a:lnTo>
                    <a:pt x="35" y="17"/>
                  </a:lnTo>
                  <a:lnTo>
                    <a:pt x="32" y="29"/>
                  </a:lnTo>
                  <a:lnTo>
                    <a:pt x="27" y="41"/>
                  </a:lnTo>
                  <a:lnTo>
                    <a:pt x="21" y="53"/>
                  </a:lnTo>
                  <a:lnTo>
                    <a:pt x="8" y="75"/>
                  </a:lnTo>
                  <a:lnTo>
                    <a:pt x="3" y="87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2" y="103"/>
                  </a:lnTo>
                  <a:lnTo>
                    <a:pt x="3" y="104"/>
                  </a:lnTo>
                  <a:lnTo>
                    <a:pt x="5" y="104"/>
                  </a:lnTo>
                  <a:lnTo>
                    <a:pt x="6" y="104"/>
                  </a:lnTo>
                  <a:lnTo>
                    <a:pt x="8" y="103"/>
                  </a:lnTo>
                  <a:lnTo>
                    <a:pt x="9" y="101"/>
                  </a:lnTo>
                  <a:lnTo>
                    <a:pt x="9" y="101"/>
                  </a:lnTo>
                  <a:lnTo>
                    <a:pt x="12" y="89"/>
                  </a:lnTo>
                  <a:lnTo>
                    <a:pt x="17" y="76"/>
                  </a:lnTo>
                  <a:lnTo>
                    <a:pt x="30" y="54"/>
                  </a:lnTo>
                  <a:lnTo>
                    <a:pt x="36" y="42"/>
                  </a:lnTo>
                  <a:lnTo>
                    <a:pt x="41" y="30"/>
                  </a:lnTo>
                  <a:lnTo>
                    <a:pt x="45" y="17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3"/>
                  </a:lnTo>
                  <a:lnTo>
                    <a:pt x="45" y="2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40" y="1"/>
                  </a:lnTo>
                  <a:lnTo>
                    <a:pt x="39" y="2"/>
                  </a:lnTo>
                  <a:lnTo>
                    <a:pt x="38" y="3"/>
                  </a:lnTo>
                  <a:lnTo>
                    <a:pt x="37" y="5"/>
                  </a:lnTo>
                  <a:lnTo>
                    <a:pt x="37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6" name="Freeform 361"/>
            <p:cNvSpPr/>
            <p:nvPr/>
          </p:nvSpPr>
          <p:spPr bwMode="auto">
            <a:xfrm>
              <a:off x="4478338" y="3732213"/>
              <a:ext cx="25400" cy="52388"/>
            </a:xfrm>
            <a:custGeom>
              <a:avLst/>
              <a:gdLst/>
              <a:ahLst/>
              <a:cxnLst>
                <a:cxn ang="0">
                  <a:pos x="39" y="3"/>
                </a:cxn>
                <a:cxn ang="0">
                  <a:pos x="39" y="3"/>
                </a:cxn>
                <a:cxn ang="0">
                  <a:pos x="34" y="14"/>
                </a:cxn>
                <a:cxn ang="0">
                  <a:pos x="29" y="26"/>
                </a:cxn>
                <a:cxn ang="0">
                  <a:pos x="18" y="47"/>
                </a:cxn>
                <a:cxn ang="0">
                  <a:pos x="13" y="58"/>
                </a:cxn>
                <a:cxn ang="0">
                  <a:pos x="8" y="69"/>
                </a:cxn>
                <a:cxn ang="0">
                  <a:pos x="3" y="80"/>
                </a:cxn>
                <a:cxn ang="0">
                  <a:pos x="0" y="93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7"/>
                </a:cxn>
                <a:cxn ang="0">
                  <a:pos x="4" y="98"/>
                </a:cxn>
                <a:cxn ang="0">
                  <a:pos x="6" y="99"/>
                </a:cxn>
                <a:cxn ang="0">
                  <a:pos x="8" y="98"/>
                </a:cxn>
                <a:cxn ang="0">
                  <a:pos x="9" y="97"/>
                </a:cxn>
                <a:cxn ang="0">
                  <a:pos x="10" y="95"/>
                </a:cxn>
                <a:cxn ang="0">
                  <a:pos x="10" y="95"/>
                </a:cxn>
                <a:cxn ang="0">
                  <a:pos x="13" y="84"/>
                </a:cxn>
                <a:cxn ang="0">
                  <a:pos x="17" y="72"/>
                </a:cxn>
                <a:cxn ang="0">
                  <a:pos x="22" y="61"/>
                </a:cxn>
                <a:cxn ang="0">
                  <a:pos x="27" y="49"/>
                </a:cxn>
                <a:cxn ang="0">
                  <a:pos x="39" y="28"/>
                </a:cxn>
                <a:cxn ang="0">
                  <a:pos x="44" y="16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48" y="3"/>
                </a:cxn>
                <a:cxn ang="0">
                  <a:pos x="47" y="2"/>
                </a:cxn>
                <a:cxn ang="0">
                  <a:pos x="46" y="0"/>
                </a:cxn>
                <a:cxn ang="0">
                  <a:pos x="45" y="0"/>
                </a:cxn>
                <a:cxn ang="0">
                  <a:pos x="43" y="0"/>
                </a:cxn>
                <a:cxn ang="0">
                  <a:pos x="41" y="0"/>
                </a:cxn>
                <a:cxn ang="0">
                  <a:pos x="40" y="1"/>
                </a:cxn>
                <a:cxn ang="0">
                  <a:pos x="39" y="3"/>
                </a:cxn>
                <a:cxn ang="0">
                  <a:pos x="39" y="3"/>
                </a:cxn>
              </a:cxnLst>
              <a:rect l="0" t="0" r="r" b="b"/>
              <a:pathLst>
                <a:path w="48" h="99">
                  <a:moveTo>
                    <a:pt x="39" y="3"/>
                  </a:moveTo>
                  <a:lnTo>
                    <a:pt x="39" y="3"/>
                  </a:lnTo>
                  <a:lnTo>
                    <a:pt x="34" y="14"/>
                  </a:lnTo>
                  <a:lnTo>
                    <a:pt x="29" y="26"/>
                  </a:lnTo>
                  <a:lnTo>
                    <a:pt x="18" y="47"/>
                  </a:lnTo>
                  <a:lnTo>
                    <a:pt x="13" y="58"/>
                  </a:lnTo>
                  <a:lnTo>
                    <a:pt x="8" y="69"/>
                  </a:lnTo>
                  <a:lnTo>
                    <a:pt x="3" y="80"/>
                  </a:lnTo>
                  <a:lnTo>
                    <a:pt x="0" y="93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7"/>
                  </a:lnTo>
                  <a:lnTo>
                    <a:pt x="4" y="98"/>
                  </a:lnTo>
                  <a:lnTo>
                    <a:pt x="6" y="99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3" y="84"/>
                  </a:lnTo>
                  <a:lnTo>
                    <a:pt x="17" y="72"/>
                  </a:lnTo>
                  <a:lnTo>
                    <a:pt x="22" y="61"/>
                  </a:lnTo>
                  <a:lnTo>
                    <a:pt x="27" y="49"/>
                  </a:lnTo>
                  <a:lnTo>
                    <a:pt x="39" y="28"/>
                  </a:lnTo>
                  <a:lnTo>
                    <a:pt x="44" y="1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8" y="3"/>
                  </a:lnTo>
                  <a:lnTo>
                    <a:pt x="47" y="2"/>
                  </a:lnTo>
                  <a:lnTo>
                    <a:pt x="46" y="0"/>
                  </a:lnTo>
                  <a:lnTo>
                    <a:pt x="45" y="0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40" y="1"/>
                  </a:lnTo>
                  <a:lnTo>
                    <a:pt x="39" y="3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7" name="Freeform 362"/>
            <p:cNvSpPr/>
            <p:nvPr/>
          </p:nvSpPr>
          <p:spPr bwMode="auto">
            <a:xfrm>
              <a:off x="4508500" y="3738563"/>
              <a:ext cx="19050" cy="55563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29" y="5"/>
                </a:cxn>
                <a:cxn ang="0">
                  <a:pos x="27" y="17"/>
                </a:cxn>
                <a:cxn ang="0">
                  <a:pos x="24" y="29"/>
                </a:cxn>
                <a:cxn ang="0">
                  <a:pos x="15" y="51"/>
                </a:cxn>
                <a:cxn ang="0">
                  <a:pos x="15" y="51"/>
                </a:cxn>
                <a:cxn ang="0">
                  <a:pos x="14" y="56"/>
                </a:cxn>
                <a:cxn ang="0">
                  <a:pos x="13" y="61"/>
                </a:cxn>
                <a:cxn ang="0">
                  <a:pos x="12" y="73"/>
                </a:cxn>
                <a:cxn ang="0">
                  <a:pos x="12" y="73"/>
                </a:cxn>
                <a:cxn ang="0">
                  <a:pos x="9" y="79"/>
                </a:cxn>
                <a:cxn ang="0">
                  <a:pos x="7" y="85"/>
                </a:cxn>
                <a:cxn ang="0">
                  <a:pos x="1" y="97"/>
                </a:cxn>
                <a:cxn ang="0">
                  <a:pos x="1" y="97"/>
                </a:cxn>
                <a:cxn ang="0">
                  <a:pos x="0" y="99"/>
                </a:cxn>
                <a:cxn ang="0">
                  <a:pos x="0" y="102"/>
                </a:cxn>
                <a:cxn ang="0">
                  <a:pos x="1" y="103"/>
                </a:cxn>
                <a:cxn ang="0">
                  <a:pos x="2" y="104"/>
                </a:cxn>
                <a:cxn ang="0">
                  <a:pos x="4" y="105"/>
                </a:cxn>
                <a:cxn ang="0">
                  <a:pos x="6" y="105"/>
                </a:cxn>
                <a:cxn ang="0">
                  <a:pos x="7" y="104"/>
                </a:cxn>
                <a:cxn ang="0">
                  <a:pos x="9" y="103"/>
                </a:cxn>
                <a:cxn ang="0">
                  <a:pos x="9" y="103"/>
                </a:cxn>
                <a:cxn ang="0">
                  <a:pos x="15" y="92"/>
                </a:cxn>
                <a:cxn ang="0">
                  <a:pos x="19" y="81"/>
                </a:cxn>
                <a:cxn ang="0">
                  <a:pos x="22" y="70"/>
                </a:cxn>
                <a:cxn ang="0">
                  <a:pos x="24" y="57"/>
                </a:cxn>
                <a:cxn ang="0">
                  <a:pos x="24" y="57"/>
                </a:cxn>
                <a:cxn ang="0">
                  <a:pos x="25" y="51"/>
                </a:cxn>
                <a:cxn ang="0">
                  <a:pos x="27" y="45"/>
                </a:cxn>
                <a:cxn ang="0">
                  <a:pos x="31" y="31"/>
                </a:cxn>
                <a:cxn ang="0">
                  <a:pos x="35" y="19"/>
                </a:cxn>
                <a:cxn ang="0">
                  <a:pos x="37" y="12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7" y="3"/>
                </a:cxn>
                <a:cxn ang="0">
                  <a:pos x="37" y="1"/>
                </a:cxn>
                <a:cxn ang="0">
                  <a:pos x="35" y="1"/>
                </a:cxn>
                <a:cxn ang="0">
                  <a:pos x="33" y="0"/>
                </a:cxn>
                <a:cxn ang="0">
                  <a:pos x="32" y="1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9" y="5"/>
                </a:cxn>
                <a:cxn ang="0">
                  <a:pos x="29" y="5"/>
                </a:cxn>
              </a:cxnLst>
              <a:rect l="0" t="0" r="r" b="b"/>
              <a:pathLst>
                <a:path w="38" h="105">
                  <a:moveTo>
                    <a:pt x="29" y="5"/>
                  </a:moveTo>
                  <a:lnTo>
                    <a:pt x="29" y="5"/>
                  </a:lnTo>
                  <a:lnTo>
                    <a:pt x="27" y="17"/>
                  </a:lnTo>
                  <a:lnTo>
                    <a:pt x="24" y="29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4" y="56"/>
                  </a:lnTo>
                  <a:lnTo>
                    <a:pt x="13" y="61"/>
                  </a:lnTo>
                  <a:lnTo>
                    <a:pt x="12" y="73"/>
                  </a:lnTo>
                  <a:lnTo>
                    <a:pt x="12" y="73"/>
                  </a:lnTo>
                  <a:lnTo>
                    <a:pt x="9" y="79"/>
                  </a:lnTo>
                  <a:lnTo>
                    <a:pt x="7" y="85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0" y="99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4"/>
                  </a:lnTo>
                  <a:lnTo>
                    <a:pt x="9" y="103"/>
                  </a:lnTo>
                  <a:lnTo>
                    <a:pt x="9" y="103"/>
                  </a:lnTo>
                  <a:lnTo>
                    <a:pt x="15" y="92"/>
                  </a:lnTo>
                  <a:lnTo>
                    <a:pt x="19" y="81"/>
                  </a:lnTo>
                  <a:lnTo>
                    <a:pt x="22" y="70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1"/>
                  </a:lnTo>
                  <a:lnTo>
                    <a:pt x="27" y="45"/>
                  </a:lnTo>
                  <a:lnTo>
                    <a:pt x="31" y="31"/>
                  </a:lnTo>
                  <a:lnTo>
                    <a:pt x="35" y="19"/>
                  </a:lnTo>
                  <a:lnTo>
                    <a:pt x="37" y="12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2" y="1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9" y="5"/>
                  </a:lnTo>
                  <a:lnTo>
                    <a:pt x="29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8" name="Freeform 363"/>
            <p:cNvSpPr/>
            <p:nvPr/>
          </p:nvSpPr>
          <p:spPr bwMode="auto">
            <a:xfrm>
              <a:off x="4545013" y="3736975"/>
              <a:ext cx="15875" cy="49213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19" y="4"/>
                </a:cxn>
                <a:cxn ang="0">
                  <a:pos x="19" y="16"/>
                </a:cxn>
                <a:cxn ang="0">
                  <a:pos x="17" y="26"/>
                </a:cxn>
                <a:cxn ang="0">
                  <a:pos x="13" y="47"/>
                </a:cxn>
                <a:cxn ang="0">
                  <a:pos x="8" y="68"/>
                </a:cxn>
                <a:cxn ang="0">
                  <a:pos x="0" y="89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2"/>
                </a:cxn>
                <a:cxn ang="0">
                  <a:pos x="2" y="93"/>
                </a:cxn>
                <a:cxn ang="0">
                  <a:pos x="4" y="94"/>
                </a:cxn>
                <a:cxn ang="0">
                  <a:pos x="6" y="94"/>
                </a:cxn>
                <a:cxn ang="0">
                  <a:pos x="7" y="94"/>
                </a:cxn>
                <a:cxn ang="0">
                  <a:pos x="9" y="93"/>
                </a:cxn>
                <a:cxn ang="0">
                  <a:pos x="10" y="91"/>
                </a:cxn>
                <a:cxn ang="0">
                  <a:pos x="10" y="91"/>
                </a:cxn>
                <a:cxn ang="0">
                  <a:pos x="17" y="69"/>
                </a:cxn>
                <a:cxn ang="0">
                  <a:pos x="22" y="49"/>
                </a:cxn>
                <a:cxn ang="0">
                  <a:pos x="27" y="27"/>
                </a:cxn>
                <a:cxn ang="0">
                  <a:pos x="28" y="16"/>
                </a:cxn>
                <a:cxn ang="0">
                  <a:pos x="28" y="4"/>
                </a:cxn>
                <a:cxn ang="0">
                  <a:pos x="28" y="4"/>
                </a:cxn>
                <a:cxn ang="0">
                  <a:pos x="28" y="2"/>
                </a:cxn>
                <a:cxn ang="0">
                  <a:pos x="27" y="1"/>
                </a:cxn>
                <a:cxn ang="0">
                  <a:pos x="26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1"/>
                </a:cxn>
                <a:cxn ang="0">
                  <a:pos x="20" y="2"/>
                </a:cxn>
                <a:cxn ang="0">
                  <a:pos x="19" y="4"/>
                </a:cxn>
                <a:cxn ang="0">
                  <a:pos x="19" y="4"/>
                </a:cxn>
              </a:cxnLst>
              <a:rect l="0" t="0" r="r" b="b"/>
              <a:pathLst>
                <a:path w="28" h="94">
                  <a:moveTo>
                    <a:pt x="19" y="4"/>
                  </a:moveTo>
                  <a:lnTo>
                    <a:pt x="19" y="4"/>
                  </a:lnTo>
                  <a:lnTo>
                    <a:pt x="19" y="16"/>
                  </a:lnTo>
                  <a:lnTo>
                    <a:pt x="17" y="26"/>
                  </a:lnTo>
                  <a:lnTo>
                    <a:pt x="13" y="47"/>
                  </a:lnTo>
                  <a:lnTo>
                    <a:pt x="8" y="68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2"/>
                  </a:lnTo>
                  <a:lnTo>
                    <a:pt x="2" y="93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9" y="93"/>
                  </a:lnTo>
                  <a:lnTo>
                    <a:pt x="10" y="91"/>
                  </a:lnTo>
                  <a:lnTo>
                    <a:pt x="10" y="91"/>
                  </a:lnTo>
                  <a:lnTo>
                    <a:pt x="17" y="69"/>
                  </a:lnTo>
                  <a:lnTo>
                    <a:pt x="22" y="49"/>
                  </a:lnTo>
                  <a:lnTo>
                    <a:pt x="27" y="27"/>
                  </a:lnTo>
                  <a:lnTo>
                    <a:pt x="28" y="16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89" name="Freeform 364"/>
            <p:cNvSpPr/>
            <p:nvPr/>
          </p:nvSpPr>
          <p:spPr bwMode="auto">
            <a:xfrm>
              <a:off x="4605338" y="3643313"/>
              <a:ext cx="47625" cy="82550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9" y="12"/>
                </a:cxn>
                <a:cxn ang="0">
                  <a:pos x="74" y="16"/>
                </a:cxn>
                <a:cxn ang="0">
                  <a:pos x="63" y="24"/>
                </a:cxn>
                <a:cxn ang="0">
                  <a:pos x="61" y="27"/>
                </a:cxn>
                <a:cxn ang="0">
                  <a:pos x="56" y="41"/>
                </a:cxn>
                <a:cxn ang="0">
                  <a:pos x="50" y="50"/>
                </a:cxn>
                <a:cxn ang="0">
                  <a:pos x="37" y="68"/>
                </a:cxn>
                <a:cxn ang="0">
                  <a:pos x="31" y="77"/>
                </a:cxn>
                <a:cxn ang="0">
                  <a:pos x="12" y="109"/>
                </a:cxn>
                <a:cxn ang="0">
                  <a:pos x="4" y="127"/>
                </a:cxn>
                <a:cxn ang="0">
                  <a:pos x="1" y="144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54"/>
                </a:cxn>
                <a:cxn ang="0">
                  <a:pos x="5" y="155"/>
                </a:cxn>
                <a:cxn ang="0">
                  <a:pos x="8" y="154"/>
                </a:cxn>
                <a:cxn ang="0">
                  <a:pos x="9" y="149"/>
                </a:cxn>
                <a:cxn ang="0">
                  <a:pos x="10" y="143"/>
                </a:cxn>
                <a:cxn ang="0">
                  <a:pos x="15" y="125"/>
                </a:cxn>
                <a:cxn ang="0">
                  <a:pos x="26" y="101"/>
                </a:cxn>
                <a:cxn ang="0">
                  <a:pos x="41" y="78"/>
                </a:cxn>
                <a:cxn ang="0">
                  <a:pos x="56" y="57"/>
                </a:cxn>
                <a:cxn ang="0">
                  <a:pos x="65" y="42"/>
                </a:cxn>
                <a:cxn ang="0">
                  <a:pos x="75" y="27"/>
                </a:cxn>
                <a:cxn ang="0">
                  <a:pos x="81" y="23"/>
                </a:cxn>
                <a:cxn ang="0">
                  <a:pos x="88" y="12"/>
                </a:cxn>
                <a:cxn ang="0">
                  <a:pos x="90" y="5"/>
                </a:cxn>
                <a:cxn ang="0">
                  <a:pos x="89" y="2"/>
                </a:cxn>
                <a:cxn ang="0">
                  <a:pos x="85" y="0"/>
                </a:cxn>
                <a:cxn ang="0">
                  <a:pos x="82" y="1"/>
                </a:cxn>
                <a:cxn ang="0">
                  <a:pos x="81" y="3"/>
                </a:cxn>
              </a:cxnLst>
              <a:rect l="0" t="0" r="r" b="b"/>
              <a:pathLst>
                <a:path w="90" h="155">
                  <a:moveTo>
                    <a:pt x="81" y="3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9" y="12"/>
                  </a:lnTo>
                  <a:lnTo>
                    <a:pt x="76" y="14"/>
                  </a:lnTo>
                  <a:lnTo>
                    <a:pt x="74" y="16"/>
                  </a:lnTo>
                  <a:lnTo>
                    <a:pt x="69" y="19"/>
                  </a:lnTo>
                  <a:lnTo>
                    <a:pt x="63" y="24"/>
                  </a:lnTo>
                  <a:lnTo>
                    <a:pt x="63" y="24"/>
                  </a:lnTo>
                  <a:lnTo>
                    <a:pt x="61" y="27"/>
                  </a:lnTo>
                  <a:lnTo>
                    <a:pt x="59" y="33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0" y="50"/>
                  </a:lnTo>
                  <a:lnTo>
                    <a:pt x="43" y="58"/>
                  </a:lnTo>
                  <a:lnTo>
                    <a:pt x="37" y="68"/>
                  </a:lnTo>
                  <a:lnTo>
                    <a:pt x="31" y="77"/>
                  </a:lnTo>
                  <a:lnTo>
                    <a:pt x="31" y="77"/>
                  </a:lnTo>
                  <a:lnTo>
                    <a:pt x="22" y="92"/>
                  </a:lnTo>
                  <a:lnTo>
                    <a:pt x="12" y="109"/>
                  </a:lnTo>
                  <a:lnTo>
                    <a:pt x="8" y="117"/>
                  </a:lnTo>
                  <a:lnTo>
                    <a:pt x="4" y="127"/>
                  </a:lnTo>
                  <a:lnTo>
                    <a:pt x="2" y="135"/>
                  </a:lnTo>
                  <a:lnTo>
                    <a:pt x="1" y="144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0" y="151"/>
                  </a:lnTo>
                  <a:lnTo>
                    <a:pt x="2" y="154"/>
                  </a:lnTo>
                  <a:lnTo>
                    <a:pt x="3" y="155"/>
                  </a:lnTo>
                  <a:lnTo>
                    <a:pt x="5" y="155"/>
                  </a:lnTo>
                  <a:lnTo>
                    <a:pt x="6" y="155"/>
                  </a:lnTo>
                  <a:lnTo>
                    <a:pt x="8" y="154"/>
                  </a:lnTo>
                  <a:lnTo>
                    <a:pt x="9" y="151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10" y="143"/>
                  </a:lnTo>
                  <a:lnTo>
                    <a:pt x="10" y="137"/>
                  </a:lnTo>
                  <a:lnTo>
                    <a:pt x="15" y="125"/>
                  </a:lnTo>
                  <a:lnTo>
                    <a:pt x="20" y="112"/>
                  </a:lnTo>
                  <a:lnTo>
                    <a:pt x="26" y="101"/>
                  </a:lnTo>
                  <a:lnTo>
                    <a:pt x="34" y="89"/>
                  </a:lnTo>
                  <a:lnTo>
                    <a:pt x="41" y="78"/>
                  </a:lnTo>
                  <a:lnTo>
                    <a:pt x="56" y="57"/>
                  </a:lnTo>
                  <a:lnTo>
                    <a:pt x="56" y="57"/>
                  </a:lnTo>
                  <a:lnTo>
                    <a:pt x="61" y="49"/>
                  </a:lnTo>
                  <a:lnTo>
                    <a:pt x="65" y="42"/>
                  </a:lnTo>
                  <a:lnTo>
                    <a:pt x="69" y="34"/>
                  </a:lnTo>
                  <a:lnTo>
                    <a:pt x="75" y="27"/>
                  </a:lnTo>
                  <a:lnTo>
                    <a:pt x="75" y="27"/>
                  </a:lnTo>
                  <a:lnTo>
                    <a:pt x="81" y="23"/>
                  </a:lnTo>
                  <a:lnTo>
                    <a:pt x="85" y="18"/>
                  </a:lnTo>
                  <a:lnTo>
                    <a:pt x="88" y="12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89" y="2"/>
                  </a:lnTo>
                  <a:lnTo>
                    <a:pt x="87" y="0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1" y="3"/>
                  </a:lnTo>
                  <a:lnTo>
                    <a:pt x="8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0" name="Freeform 365"/>
            <p:cNvSpPr/>
            <p:nvPr/>
          </p:nvSpPr>
          <p:spPr bwMode="auto">
            <a:xfrm>
              <a:off x="4610100" y="3646488"/>
              <a:ext cx="71438" cy="104775"/>
            </a:xfrm>
            <a:custGeom>
              <a:avLst/>
              <a:gdLst/>
              <a:ahLst/>
              <a:cxnLst>
                <a:cxn ang="0">
                  <a:pos x="126" y="1"/>
                </a:cxn>
                <a:cxn ang="0">
                  <a:pos x="126" y="1"/>
                </a:cxn>
                <a:cxn ang="0">
                  <a:pos x="115" y="9"/>
                </a:cxn>
                <a:cxn ang="0">
                  <a:pos x="105" y="17"/>
                </a:cxn>
                <a:cxn ang="0">
                  <a:pos x="96" y="27"/>
                </a:cxn>
                <a:cxn ang="0">
                  <a:pos x="87" y="37"/>
                </a:cxn>
                <a:cxn ang="0">
                  <a:pos x="80" y="47"/>
                </a:cxn>
                <a:cxn ang="0">
                  <a:pos x="73" y="59"/>
                </a:cxn>
                <a:cxn ang="0">
                  <a:pos x="59" y="82"/>
                </a:cxn>
                <a:cxn ang="0">
                  <a:pos x="59" y="82"/>
                </a:cxn>
                <a:cxn ang="0">
                  <a:pos x="44" y="109"/>
                </a:cxn>
                <a:cxn ang="0">
                  <a:pos x="28" y="136"/>
                </a:cxn>
                <a:cxn ang="0">
                  <a:pos x="13" y="164"/>
                </a:cxn>
                <a:cxn ang="0">
                  <a:pos x="7" y="178"/>
                </a:cxn>
                <a:cxn ang="0">
                  <a:pos x="0" y="193"/>
                </a:cxn>
                <a:cxn ang="0">
                  <a:pos x="0" y="193"/>
                </a:cxn>
                <a:cxn ang="0">
                  <a:pos x="0" y="195"/>
                </a:cxn>
                <a:cxn ang="0">
                  <a:pos x="1" y="197"/>
                </a:cxn>
                <a:cxn ang="0">
                  <a:pos x="2" y="198"/>
                </a:cxn>
                <a:cxn ang="0">
                  <a:pos x="3" y="199"/>
                </a:cxn>
                <a:cxn ang="0">
                  <a:pos x="6" y="199"/>
                </a:cxn>
                <a:cxn ang="0">
                  <a:pos x="8" y="198"/>
                </a:cxn>
                <a:cxn ang="0">
                  <a:pos x="9" y="197"/>
                </a:cxn>
                <a:cxn ang="0">
                  <a:pos x="10" y="196"/>
                </a:cxn>
                <a:cxn ang="0">
                  <a:pos x="10" y="196"/>
                </a:cxn>
                <a:cxn ang="0">
                  <a:pos x="15" y="183"/>
                </a:cxn>
                <a:cxn ang="0">
                  <a:pos x="21" y="170"/>
                </a:cxn>
                <a:cxn ang="0">
                  <a:pos x="33" y="147"/>
                </a:cxn>
                <a:cxn ang="0">
                  <a:pos x="47" y="124"/>
                </a:cxn>
                <a:cxn ang="0">
                  <a:pos x="60" y="100"/>
                </a:cxn>
                <a:cxn ang="0">
                  <a:pos x="60" y="100"/>
                </a:cxn>
                <a:cxn ang="0">
                  <a:pos x="74" y="74"/>
                </a:cxn>
                <a:cxn ang="0">
                  <a:pos x="82" y="62"/>
                </a:cxn>
                <a:cxn ang="0">
                  <a:pos x="89" y="49"/>
                </a:cxn>
                <a:cxn ang="0">
                  <a:pos x="98" y="38"/>
                </a:cxn>
                <a:cxn ang="0">
                  <a:pos x="108" y="28"/>
                </a:cxn>
                <a:cxn ang="0">
                  <a:pos x="119" y="17"/>
                </a:cxn>
                <a:cxn ang="0">
                  <a:pos x="130" y="9"/>
                </a:cxn>
                <a:cxn ang="0">
                  <a:pos x="130" y="9"/>
                </a:cxn>
                <a:cxn ang="0">
                  <a:pos x="133" y="7"/>
                </a:cxn>
                <a:cxn ang="0">
                  <a:pos x="134" y="6"/>
                </a:cxn>
                <a:cxn ang="0">
                  <a:pos x="133" y="4"/>
                </a:cxn>
                <a:cxn ang="0">
                  <a:pos x="133" y="2"/>
                </a:cxn>
                <a:cxn ang="0">
                  <a:pos x="132" y="1"/>
                </a:cxn>
                <a:cxn ang="0">
                  <a:pos x="129" y="0"/>
                </a:cxn>
                <a:cxn ang="0">
                  <a:pos x="128" y="0"/>
                </a:cxn>
                <a:cxn ang="0">
                  <a:pos x="126" y="1"/>
                </a:cxn>
                <a:cxn ang="0">
                  <a:pos x="126" y="1"/>
                </a:cxn>
              </a:cxnLst>
              <a:rect l="0" t="0" r="r" b="b"/>
              <a:pathLst>
                <a:path w="134" h="199">
                  <a:moveTo>
                    <a:pt x="126" y="1"/>
                  </a:moveTo>
                  <a:lnTo>
                    <a:pt x="126" y="1"/>
                  </a:lnTo>
                  <a:lnTo>
                    <a:pt x="115" y="9"/>
                  </a:lnTo>
                  <a:lnTo>
                    <a:pt x="105" y="17"/>
                  </a:lnTo>
                  <a:lnTo>
                    <a:pt x="96" y="27"/>
                  </a:lnTo>
                  <a:lnTo>
                    <a:pt x="87" y="37"/>
                  </a:lnTo>
                  <a:lnTo>
                    <a:pt x="80" y="47"/>
                  </a:lnTo>
                  <a:lnTo>
                    <a:pt x="73" y="59"/>
                  </a:lnTo>
                  <a:lnTo>
                    <a:pt x="59" y="82"/>
                  </a:lnTo>
                  <a:lnTo>
                    <a:pt x="59" y="82"/>
                  </a:lnTo>
                  <a:lnTo>
                    <a:pt x="44" y="109"/>
                  </a:lnTo>
                  <a:lnTo>
                    <a:pt x="28" y="136"/>
                  </a:lnTo>
                  <a:lnTo>
                    <a:pt x="13" y="164"/>
                  </a:lnTo>
                  <a:lnTo>
                    <a:pt x="7" y="17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0" y="195"/>
                  </a:lnTo>
                  <a:lnTo>
                    <a:pt x="1" y="197"/>
                  </a:lnTo>
                  <a:lnTo>
                    <a:pt x="2" y="198"/>
                  </a:lnTo>
                  <a:lnTo>
                    <a:pt x="3" y="199"/>
                  </a:lnTo>
                  <a:lnTo>
                    <a:pt x="6" y="199"/>
                  </a:lnTo>
                  <a:lnTo>
                    <a:pt x="8" y="198"/>
                  </a:lnTo>
                  <a:lnTo>
                    <a:pt x="9" y="197"/>
                  </a:lnTo>
                  <a:lnTo>
                    <a:pt x="10" y="196"/>
                  </a:lnTo>
                  <a:lnTo>
                    <a:pt x="10" y="196"/>
                  </a:lnTo>
                  <a:lnTo>
                    <a:pt x="15" y="183"/>
                  </a:lnTo>
                  <a:lnTo>
                    <a:pt x="21" y="170"/>
                  </a:lnTo>
                  <a:lnTo>
                    <a:pt x="33" y="147"/>
                  </a:lnTo>
                  <a:lnTo>
                    <a:pt x="47" y="124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74" y="74"/>
                  </a:lnTo>
                  <a:lnTo>
                    <a:pt x="82" y="62"/>
                  </a:lnTo>
                  <a:lnTo>
                    <a:pt x="89" y="49"/>
                  </a:lnTo>
                  <a:lnTo>
                    <a:pt x="98" y="38"/>
                  </a:lnTo>
                  <a:lnTo>
                    <a:pt x="108" y="28"/>
                  </a:lnTo>
                  <a:lnTo>
                    <a:pt x="119" y="17"/>
                  </a:lnTo>
                  <a:lnTo>
                    <a:pt x="130" y="9"/>
                  </a:lnTo>
                  <a:lnTo>
                    <a:pt x="130" y="9"/>
                  </a:lnTo>
                  <a:lnTo>
                    <a:pt x="133" y="7"/>
                  </a:lnTo>
                  <a:lnTo>
                    <a:pt x="134" y="6"/>
                  </a:lnTo>
                  <a:lnTo>
                    <a:pt x="133" y="4"/>
                  </a:lnTo>
                  <a:lnTo>
                    <a:pt x="133" y="2"/>
                  </a:lnTo>
                  <a:lnTo>
                    <a:pt x="132" y="1"/>
                  </a:lnTo>
                  <a:lnTo>
                    <a:pt x="129" y="0"/>
                  </a:lnTo>
                  <a:lnTo>
                    <a:pt x="128" y="0"/>
                  </a:ln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1" name="Freeform 366"/>
            <p:cNvSpPr/>
            <p:nvPr/>
          </p:nvSpPr>
          <p:spPr bwMode="auto">
            <a:xfrm>
              <a:off x="4624388" y="3638550"/>
              <a:ext cx="84138" cy="130175"/>
            </a:xfrm>
            <a:custGeom>
              <a:avLst/>
              <a:gdLst/>
              <a:ahLst/>
              <a:cxnLst>
                <a:cxn ang="0">
                  <a:pos x="152" y="1"/>
                </a:cxn>
                <a:cxn ang="0">
                  <a:pos x="137" y="15"/>
                </a:cxn>
                <a:cxn ang="0">
                  <a:pos x="123" y="30"/>
                </a:cxn>
                <a:cxn ang="0">
                  <a:pos x="99" y="66"/>
                </a:cxn>
                <a:cxn ang="0">
                  <a:pos x="67" y="121"/>
                </a:cxn>
                <a:cxn ang="0">
                  <a:pos x="56" y="138"/>
                </a:cxn>
                <a:cxn ang="0">
                  <a:pos x="32" y="174"/>
                </a:cxn>
                <a:cxn ang="0">
                  <a:pos x="12" y="211"/>
                </a:cxn>
                <a:cxn ang="0">
                  <a:pos x="1" y="229"/>
                </a:cxn>
                <a:cxn ang="0">
                  <a:pos x="0" y="238"/>
                </a:cxn>
                <a:cxn ang="0">
                  <a:pos x="4" y="246"/>
                </a:cxn>
                <a:cxn ang="0">
                  <a:pos x="6" y="247"/>
                </a:cxn>
                <a:cxn ang="0">
                  <a:pos x="12" y="246"/>
                </a:cxn>
                <a:cxn ang="0">
                  <a:pos x="14" y="242"/>
                </a:cxn>
                <a:cxn ang="0">
                  <a:pos x="16" y="241"/>
                </a:cxn>
                <a:cxn ang="0">
                  <a:pos x="17" y="236"/>
                </a:cxn>
                <a:cxn ang="0">
                  <a:pos x="15" y="234"/>
                </a:cxn>
                <a:cxn ang="0">
                  <a:pos x="12" y="234"/>
                </a:cxn>
                <a:cxn ang="0">
                  <a:pos x="10" y="234"/>
                </a:cxn>
                <a:cxn ang="0">
                  <a:pos x="12" y="229"/>
                </a:cxn>
                <a:cxn ang="0">
                  <a:pos x="22" y="210"/>
                </a:cxn>
                <a:cxn ang="0">
                  <a:pos x="33" y="191"/>
                </a:cxn>
                <a:cxn ang="0">
                  <a:pos x="53" y="160"/>
                </a:cxn>
                <a:cxn ang="0">
                  <a:pos x="73" y="129"/>
                </a:cxn>
                <a:cxn ang="0">
                  <a:pos x="92" y="98"/>
                </a:cxn>
                <a:cxn ang="0">
                  <a:pos x="121" y="50"/>
                </a:cxn>
                <a:cxn ang="0">
                  <a:pos x="144" y="21"/>
                </a:cxn>
                <a:cxn ang="0">
                  <a:pos x="157" y="10"/>
                </a:cxn>
                <a:cxn ang="0">
                  <a:pos x="158" y="9"/>
                </a:cxn>
                <a:cxn ang="0">
                  <a:pos x="158" y="2"/>
                </a:cxn>
                <a:cxn ang="0">
                  <a:pos x="156" y="0"/>
                </a:cxn>
                <a:cxn ang="0">
                  <a:pos x="152" y="1"/>
                </a:cxn>
              </a:cxnLst>
              <a:rect l="0" t="0" r="r" b="b"/>
              <a:pathLst>
                <a:path w="159" h="247">
                  <a:moveTo>
                    <a:pt x="152" y="1"/>
                  </a:moveTo>
                  <a:lnTo>
                    <a:pt x="152" y="1"/>
                  </a:lnTo>
                  <a:lnTo>
                    <a:pt x="145" y="8"/>
                  </a:lnTo>
                  <a:lnTo>
                    <a:pt x="137" y="15"/>
                  </a:lnTo>
                  <a:lnTo>
                    <a:pt x="129" y="23"/>
                  </a:lnTo>
                  <a:lnTo>
                    <a:pt x="123" y="30"/>
                  </a:lnTo>
                  <a:lnTo>
                    <a:pt x="111" y="48"/>
                  </a:lnTo>
                  <a:lnTo>
                    <a:pt x="99" y="66"/>
                  </a:lnTo>
                  <a:lnTo>
                    <a:pt x="79" y="103"/>
                  </a:lnTo>
                  <a:lnTo>
                    <a:pt x="67" y="121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44" y="155"/>
                  </a:lnTo>
                  <a:lnTo>
                    <a:pt x="32" y="174"/>
                  </a:lnTo>
                  <a:lnTo>
                    <a:pt x="12" y="211"/>
                  </a:lnTo>
                  <a:lnTo>
                    <a:pt x="12" y="211"/>
                  </a:lnTo>
                  <a:lnTo>
                    <a:pt x="6" y="219"/>
                  </a:lnTo>
                  <a:lnTo>
                    <a:pt x="1" y="229"/>
                  </a:lnTo>
                  <a:lnTo>
                    <a:pt x="0" y="233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4" y="246"/>
                  </a:lnTo>
                  <a:lnTo>
                    <a:pt x="4" y="246"/>
                  </a:lnTo>
                  <a:lnTo>
                    <a:pt x="6" y="247"/>
                  </a:lnTo>
                  <a:lnTo>
                    <a:pt x="9" y="247"/>
                  </a:lnTo>
                  <a:lnTo>
                    <a:pt x="12" y="246"/>
                  </a:lnTo>
                  <a:lnTo>
                    <a:pt x="13" y="244"/>
                  </a:lnTo>
                  <a:lnTo>
                    <a:pt x="14" y="242"/>
                  </a:lnTo>
                  <a:lnTo>
                    <a:pt x="14" y="242"/>
                  </a:lnTo>
                  <a:lnTo>
                    <a:pt x="16" y="241"/>
                  </a:lnTo>
                  <a:lnTo>
                    <a:pt x="17" y="240"/>
                  </a:lnTo>
                  <a:lnTo>
                    <a:pt x="17" y="236"/>
                  </a:lnTo>
                  <a:lnTo>
                    <a:pt x="16" y="235"/>
                  </a:lnTo>
                  <a:lnTo>
                    <a:pt x="15" y="234"/>
                  </a:lnTo>
                  <a:lnTo>
                    <a:pt x="14" y="233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0" y="234"/>
                  </a:lnTo>
                  <a:lnTo>
                    <a:pt x="10" y="234"/>
                  </a:lnTo>
                  <a:lnTo>
                    <a:pt x="12" y="229"/>
                  </a:lnTo>
                  <a:lnTo>
                    <a:pt x="15" y="222"/>
                  </a:lnTo>
                  <a:lnTo>
                    <a:pt x="22" y="210"/>
                  </a:lnTo>
                  <a:lnTo>
                    <a:pt x="33" y="191"/>
                  </a:lnTo>
                  <a:lnTo>
                    <a:pt x="33" y="191"/>
                  </a:lnTo>
                  <a:lnTo>
                    <a:pt x="43" y="176"/>
                  </a:lnTo>
                  <a:lnTo>
                    <a:pt x="53" y="160"/>
                  </a:lnTo>
                  <a:lnTo>
                    <a:pt x="73" y="129"/>
                  </a:lnTo>
                  <a:lnTo>
                    <a:pt x="73" y="129"/>
                  </a:lnTo>
                  <a:lnTo>
                    <a:pt x="83" y="114"/>
                  </a:lnTo>
                  <a:lnTo>
                    <a:pt x="92" y="98"/>
                  </a:lnTo>
                  <a:lnTo>
                    <a:pt x="111" y="65"/>
                  </a:lnTo>
                  <a:lnTo>
                    <a:pt x="121" y="50"/>
                  </a:lnTo>
                  <a:lnTo>
                    <a:pt x="131" y="34"/>
                  </a:lnTo>
                  <a:lnTo>
                    <a:pt x="144" y="21"/>
                  </a:lnTo>
                  <a:lnTo>
                    <a:pt x="150" y="15"/>
                  </a:lnTo>
                  <a:lnTo>
                    <a:pt x="157" y="10"/>
                  </a:lnTo>
                  <a:lnTo>
                    <a:pt x="157" y="10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58" y="2"/>
                  </a:lnTo>
                  <a:lnTo>
                    <a:pt x="157" y="1"/>
                  </a:lnTo>
                  <a:lnTo>
                    <a:pt x="156" y="0"/>
                  </a:lnTo>
                  <a:lnTo>
                    <a:pt x="154" y="0"/>
                  </a:lnTo>
                  <a:lnTo>
                    <a:pt x="152" y="1"/>
                  </a:lnTo>
                  <a:lnTo>
                    <a:pt x="15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2" name="Freeform 367"/>
            <p:cNvSpPr/>
            <p:nvPr/>
          </p:nvSpPr>
          <p:spPr bwMode="auto">
            <a:xfrm>
              <a:off x="4648200" y="3646488"/>
              <a:ext cx="80963" cy="120650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3" y="2"/>
                </a:cxn>
                <a:cxn ang="0">
                  <a:pos x="132" y="14"/>
                </a:cxn>
                <a:cxn ang="0">
                  <a:pos x="120" y="28"/>
                </a:cxn>
                <a:cxn ang="0">
                  <a:pos x="110" y="41"/>
                </a:cxn>
                <a:cxn ang="0">
                  <a:pos x="100" y="54"/>
                </a:cxn>
                <a:cxn ang="0">
                  <a:pos x="81" y="83"/>
                </a:cxn>
                <a:cxn ang="0">
                  <a:pos x="63" y="113"/>
                </a:cxn>
                <a:cxn ang="0">
                  <a:pos x="63" y="113"/>
                </a:cxn>
                <a:cxn ang="0">
                  <a:pos x="47" y="141"/>
                </a:cxn>
                <a:cxn ang="0">
                  <a:pos x="32" y="169"/>
                </a:cxn>
                <a:cxn ang="0">
                  <a:pos x="32" y="169"/>
                </a:cxn>
                <a:cxn ang="0">
                  <a:pos x="24" y="182"/>
                </a:cxn>
                <a:cxn ang="0">
                  <a:pos x="15" y="195"/>
                </a:cxn>
                <a:cxn ang="0">
                  <a:pos x="7" y="207"/>
                </a:cxn>
                <a:cxn ang="0">
                  <a:pos x="1" y="221"/>
                </a:cxn>
                <a:cxn ang="0">
                  <a:pos x="1" y="221"/>
                </a:cxn>
                <a:cxn ang="0">
                  <a:pos x="0" y="223"/>
                </a:cxn>
                <a:cxn ang="0">
                  <a:pos x="1" y="225"/>
                </a:cxn>
                <a:cxn ang="0">
                  <a:pos x="2" y="227"/>
                </a:cxn>
                <a:cxn ang="0">
                  <a:pos x="5" y="228"/>
                </a:cxn>
                <a:cxn ang="0">
                  <a:pos x="9" y="228"/>
                </a:cxn>
                <a:cxn ang="0">
                  <a:pos x="9" y="228"/>
                </a:cxn>
                <a:cxn ang="0">
                  <a:pos x="12" y="227"/>
                </a:cxn>
                <a:cxn ang="0">
                  <a:pos x="14" y="224"/>
                </a:cxn>
                <a:cxn ang="0">
                  <a:pos x="13" y="221"/>
                </a:cxn>
                <a:cxn ang="0">
                  <a:pos x="12" y="219"/>
                </a:cxn>
                <a:cxn ang="0">
                  <a:pos x="12" y="219"/>
                </a:cxn>
                <a:cxn ang="0">
                  <a:pos x="17" y="209"/>
                </a:cxn>
                <a:cxn ang="0">
                  <a:pos x="23" y="200"/>
                </a:cxn>
                <a:cxn ang="0">
                  <a:pos x="36" y="180"/>
                </a:cxn>
                <a:cxn ang="0">
                  <a:pos x="36" y="180"/>
                </a:cxn>
                <a:cxn ang="0">
                  <a:pos x="52" y="153"/>
                </a:cxn>
                <a:cxn ang="0">
                  <a:pos x="67" y="125"/>
                </a:cxn>
                <a:cxn ang="0">
                  <a:pos x="67" y="125"/>
                </a:cxn>
                <a:cxn ang="0">
                  <a:pos x="85" y="94"/>
                </a:cxn>
                <a:cxn ang="0">
                  <a:pos x="105" y="64"/>
                </a:cxn>
                <a:cxn ang="0">
                  <a:pos x="115" y="49"/>
                </a:cxn>
                <a:cxn ang="0">
                  <a:pos x="127" y="35"/>
                </a:cxn>
                <a:cxn ang="0">
                  <a:pos x="138" y="21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1" y="6"/>
                </a:cxn>
                <a:cxn ang="0">
                  <a:pos x="151" y="5"/>
                </a:cxn>
                <a:cxn ang="0">
                  <a:pos x="150" y="3"/>
                </a:cxn>
                <a:cxn ang="0">
                  <a:pos x="149" y="2"/>
                </a:cxn>
                <a:cxn ang="0">
                  <a:pos x="148" y="1"/>
                </a:cxn>
                <a:cxn ang="0">
                  <a:pos x="146" y="0"/>
                </a:cxn>
                <a:cxn ang="0">
                  <a:pos x="145" y="0"/>
                </a:cxn>
                <a:cxn ang="0">
                  <a:pos x="143" y="2"/>
                </a:cxn>
                <a:cxn ang="0">
                  <a:pos x="143" y="2"/>
                </a:cxn>
              </a:cxnLst>
              <a:rect l="0" t="0" r="r" b="b"/>
              <a:pathLst>
                <a:path w="151" h="228">
                  <a:moveTo>
                    <a:pt x="143" y="2"/>
                  </a:moveTo>
                  <a:lnTo>
                    <a:pt x="143" y="2"/>
                  </a:lnTo>
                  <a:lnTo>
                    <a:pt x="132" y="14"/>
                  </a:lnTo>
                  <a:lnTo>
                    <a:pt x="120" y="28"/>
                  </a:lnTo>
                  <a:lnTo>
                    <a:pt x="110" y="41"/>
                  </a:lnTo>
                  <a:lnTo>
                    <a:pt x="100" y="54"/>
                  </a:lnTo>
                  <a:lnTo>
                    <a:pt x="81" y="8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47" y="141"/>
                  </a:lnTo>
                  <a:lnTo>
                    <a:pt x="32" y="169"/>
                  </a:lnTo>
                  <a:lnTo>
                    <a:pt x="32" y="169"/>
                  </a:lnTo>
                  <a:lnTo>
                    <a:pt x="24" y="182"/>
                  </a:lnTo>
                  <a:lnTo>
                    <a:pt x="15" y="195"/>
                  </a:lnTo>
                  <a:lnTo>
                    <a:pt x="7" y="207"/>
                  </a:lnTo>
                  <a:lnTo>
                    <a:pt x="1" y="221"/>
                  </a:lnTo>
                  <a:lnTo>
                    <a:pt x="1" y="221"/>
                  </a:lnTo>
                  <a:lnTo>
                    <a:pt x="0" y="223"/>
                  </a:lnTo>
                  <a:lnTo>
                    <a:pt x="1" y="225"/>
                  </a:lnTo>
                  <a:lnTo>
                    <a:pt x="2" y="227"/>
                  </a:lnTo>
                  <a:lnTo>
                    <a:pt x="5" y="228"/>
                  </a:lnTo>
                  <a:lnTo>
                    <a:pt x="9" y="228"/>
                  </a:lnTo>
                  <a:lnTo>
                    <a:pt x="9" y="228"/>
                  </a:lnTo>
                  <a:lnTo>
                    <a:pt x="12" y="227"/>
                  </a:lnTo>
                  <a:lnTo>
                    <a:pt x="14" y="224"/>
                  </a:lnTo>
                  <a:lnTo>
                    <a:pt x="13" y="221"/>
                  </a:lnTo>
                  <a:lnTo>
                    <a:pt x="12" y="219"/>
                  </a:lnTo>
                  <a:lnTo>
                    <a:pt x="12" y="219"/>
                  </a:lnTo>
                  <a:lnTo>
                    <a:pt x="17" y="209"/>
                  </a:lnTo>
                  <a:lnTo>
                    <a:pt x="23" y="200"/>
                  </a:lnTo>
                  <a:lnTo>
                    <a:pt x="36" y="180"/>
                  </a:lnTo>
                  <a:lnTo>
                    <a:pt x="36" y="180"/>
                  </a:lnTo>
                  <a:lnTo>
                    <a:pt x="52" y="153"/>
                  </a:lnTo>
                  <a:lnTo>
                    <a:pt x="67" y="125"/>
                  </a:lnTo>
                  <a:lnTo>
                    <a:pt x="67" y="125"/>
                  </a:lnTo>
                  <a:lnTo>
                    <a:pt x="85" y="94"/>
                  </a:lnTo>
                  <a:lnTo>
                    <a:pt x="105" y="64"/>
                  </a:lnTo>
                  <a:lnTo>
                    <a:pt x="115" y="49"/>
                  </a:lnTo>
                  <a:lnTo>
                    <a:pt x="127" y="35"/>
                  </a:lnTo>
                  <a:lnTo>
                    <a:pt x="138" y="21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1" y="6"/>
                  </a:lnTo>
                  <a:lnTo>
                    <a:pt x="151" y="5"/>
                  </a:lnTo>
                  <a:lnTo>
                    <a:pt x="150" y="3"/>
                  </a:lnTo>
                  <a:lnTo>
                    <a:pt x="149" y="2"/>
                  </a:lnTo>
                  <a:lnTo>
                    <a:pt x="148" y="1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2"/>
                  </a:lnTo>
                  <a:lnTo>
                    <a:pt x="143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3" name="Freeform 368"/>
            <p:cNvSpPr/>
            <p:nvPr/>
          </p:nvSpPr>
          <p:spPr bwMode="auto">
            <a:xfrm>
              <a:off x="4708525" y="3648075"/>
              <a:ext cx="52388" cy="69850"/>
            </a:xfrm>
            <a:custGeom>
              <a:avLst/>
              <a:gdLst/>
              <a:ahLst/>
              <a:cxnLst>
                <a:cxn ang="0">
                  <a:pos x="92" y="1"/>
                </a:cxn>
                <a:cxn ang="0">
                  <a:pos x="92" y="1"/>
                </a:cxn>
                <a:cxn ang="0">
                  <a:pos x="79" y="15"/>
                </a:cxn>
                <a:cxn ang="0">
                  <a:pos x="66" y="30"/>
                </a:cxn>
                <a:cxn ang="0">
                  <a:pos x="54" y="44"/>
                </a:cxn>
                <a:cxn ang="0">
                  <a:pos x="43" y="60"/>
                </a:cxn>
                <a:cxn ang="0">
                  <a:pos x="21" y="92"/>
                </a:cxn>
                <a:cxn ang="0">
                  <a:pos x="1" y="125"/>
                </a:cxn>
                <a:cxn ang="0">
                  <a:pos x="1" y="125"/>
                </a:cxn>
                <a:cxn ang="0">
                  <a:pos x="0" y="127"/>
                </a:cxn>
                <a:cxn ang="0">
                  <a:pos x="1" y="129"/>
                </a:cxn>
                <a:cxn ang="0">
                  <a:pos x="1" y="131"/>
                </a:cxn>
                <a:cxn ang="0">
                  <a:pos x="3" y="132"/>
                </a:cxn>
                <a:cxn ang="0">
                  <a:pos x="4" y="132"/>
                </a:cxn>
                <a:cxn ang="0">
                  <a:pos x="6" y="132"/>
                </a:cxn>
                <a:cxn ang="0">
                  <a:pos x="8" y="132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29" y="97"/>
                </a:cxn>
                <a:cxn ang="0">
                  <a:pos x="50" y="66"/>
                </a:cxn>
                <a:cxn ang="0">
                  <a:pos x="61" y="51"/>
                </a:cxn>
                <a:cxn ang="0">
                  <a:pos x="74" y="36"/>
                </a:cxn>
                <a:cxn ang="0">
                  <a:pos x="86" y="22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99" y="3"/>
                </a:cxn>
                <a:cxn ang="0">
                  <a:pos x="98" y="1"/>
                </a:cxn>
                <a:cxn ang="0">
                  <a:pos x="97" y="0"/>
                </a:cxn>
                <a:cxn ang="0">
                  <a:pos x="95" y="0"/>
                </a:cxn>
                <a:cxn ang="0">
                  <a:pos x="93" y="0"/>
                </a:cxn>
                <a:cxn ang="0">
                  <a:pos x="92" y="1"/>
                </a:cxn>
                <a:cxn ang="0">
                  <a:pos x="92" y="1"/>
                </a:cxn>
              </a:cxnLst>
              <a:rect l="0" t="0" r="r" b="b"/>
              <a:pathLst>
                <a:path w="100" h="132">
                  <a:moveTo>
                    <a:pt x="92" y="1"/>
                  </a:moveTo>
                  <a:lnTo>
                    <a:pt x="92" y="1"/>
                  </a:lnTo>
                  <a:lnTo>
                    <a:pt x="79" y="15"/>
                  </a:lnTo>
                  <a:lnTo>
                    <a:pt x="66" y="30"/>
                  </a:lnTo>
                  <a:lnTo>
                    <a:pt x="54" y="44"/>
                  </a:lnTo>
                  <a:lnTo>
                    <a:pt x="43" y="60"/>
                  </a:lnTo>
                  <a:lnTo>
                    <a:pt x="21" y="92"/>
                  </a:lnTo>
                  <a:lnTo>
                    <a:pt x="1" y="125"/>
                  </a:lnTo>
                  <a:lnTo>
                    <a:pt x="1" y="125"/>
                  </a:lnTo>
                  <a:lnTo>
                    <a:pt x="0" y="127"/>
                  </a:lnTo>
                  <a:lnTo>
                    <a:pt x="1" y="129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8" y="132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29" y="97"/>
                  </a:lnTo>
                  <a:lnTo>
                    <a:pt x="50" y="66"/>
                  </a:lnTo>
                  <a:lnTo>
                    <a:pt x="61" y="51"/>
                  </a:lnTo>
                  <a:lnTo>
                    <a:pt x="74" y="36"/>
                  </a:lnTo>
                  <a:lnTo>
                    <a:pt x="86" y="22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99" y="3"/>
                  </a:lnTo>
                  <a:lnTo>
                    <a:pt x="98" y="1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3" y="0"/>
                  </a:lnTo>
                  <a:lnTo>
                    <a:pt x="92" y="1"/>
                  </a:lnTo>
                  <a:lnTo>
                    <a:pt x="92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4" name="Freeform 369"/>
            <p:cNvSpPr/>
            <p:nvPr/>
          </p:nvSpPr>
          <p:spPr bwMode="auto">
            <a:xfrm>
              <a:off x="4749800" y="3648075"/>
              <a:ext cx="39688" cy="52388"/>
            </a:xfrm>
            <a:custGeom>
              <a:avLst/>
              <a:gdLst/>
              <a:ahLst/>
              <a:cxnLst>
                <a:cxn ang="0">
                  <a:pos x="66" y="4"/>
                </a:cxn>
                <a:cxn ang="0">
                  <a:pos x="66" y="4"/>
                </a:cxn>
                <a:cxn ang="0">
                  <a:pos x="65" y="10"/>
                </a:cxn>
                <a:cxn ang="0">
                  <a:pos x="62" y="14"/>
                </a:cxn>
                <a:cxn ang="0">
                  <a:pos x="59" y="20"/>
                </a:cxn>
                <a:cxn ang="0">
                  <a:pos x="54" y="24"/>
                </a:cxn>
                <a:cxn ang="0">
                  <a:pos x="45" y="32"/>
                </a:cxn>
                <a:cxn ang="0">
                  <a:pos x="41" y="36"/>
                </a:cxn>
                <a:cxn ang="0">
                  <a:pos x="38" y="40"/>
                </a:cxn>
                <a:cxn ang="0">
                  <a:pos x="38" y="40"/>
                </a:cxn>
                <a:cxn ang="0">
                  <a:pos x="29" y="54"/>
                </a:cxn>
                <a:cxn ang="0">
                  <a:pos x="18" y="66"/>
                </a:cxn>
                <a:cxn ang="0">
                  <a:pos x="9" y="78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6"/>
                </a:cxn>
                <a:cxn ang="0">
                  <a:pos x="1" y="97"/>
                </a:cxn>
                <a:cxn ang="0">
                  <a:pos x="2" y="99"/>
                </a:cxn>
                <a:cxn ang="0">
                  <a:pos x="4" y="99"/>
                </a:cxn>
                <a:cxn ang="0">
                  <a:pos x="5" y="99"/>
                </a:cxn>
                <a:cxn ang="0">
                  <a:pos x="7" y="98"/>
                </a:cxn>
                <a:cxn ang="0">
                  <a:pos x="8" y="97"/>
                </a:cxn>
                <a:cxn ang="0">
                  <a:pos x="8" y="97"/>
                </a:cxn>
                <a:cxn ang="0">
                  <a:pos x="17" y="82"/>
                </a:cxn>
                <a:cxn ang="0">
                  <a:pos x="28" y="66"/>
                </a:cxn>
                <a:cxn ang="0">
                  <a:pos x="40" y="52"/>
                </a:cxn>
                <a:cxn ang="0">
                  <a:pos x="52" y="38"/>
                </a:cxn>
                <a:cxn ang="0">
                  <a:pos x="52" y="38"/>
                </a:cxn>
                <a:cxn ang="0">
                  <a:pos x="60" y="31"/>
                </a:cxn>
                <a:cxn ang="0">
                  <a:pos x="67" y="23"/>
                </a:cxn>
                <a:cxn ang="0">
                  <a:pos x="70" y="18"/>
                </a:cxn>
                <a:cxn ang="0">
                  <a:pos x="72" y="14"/>
                </a:cxn>
                <a:cxn ang="0">
                  <a:pos x="74" y="10"/>
                </a:cxn>
                <a:cxn ang="0">
                  <a:pos x="75" y="4"/>
                </a:cxn>
                <a:cxn ang="0">
                  <a:pos x="75" y="4"/>
                </a:cxn>
                <a:cxn ang="0">
                  <a:pos x="75" y="3"/>
                </a:cxn>
                <a:cxn ang="0">
                  <a:pos x="74" y="1"/>
                </a:cxn>
                <a:cxn ang="0">
                  <a:pos x="73" y="0"/>
                </a:cxn>
                <a:cxn ang="0">
                  <a:pos x="71" y="0"/>
                </a:cxn>
                <a:cxn ang="0">
                  <a:pos x="68" y="1"/>
                </a:cxn>
                <a:cxn ang="0">
                  <a:pos x="67" y="3"/>
                </a:cxn>
                <a:cxn ang="0">
                  <a:pos x="66" y="4"/>
                </a:cxn>
                <a:cxn ang="0">
                  <a:pos x="66" y="4"/>
                </a:cxn>
              </a:cxnLst>
              <a:rect l="0" t="0" r="r" b="b"/>
              <a:pathLst>
                <a:path w="75" h="99">
                  <a:moveTo>
                    <a:pt x="66" y="4"/>
                  </a:moveTo>
                  <a:lnTo>
                    <a:pt x="66" y="4"/>
                  </a:lnTo>
                  <a:lnTo>
                    <a:pt x="65" y="10"/>
                  </a:lnTo>
                  <a:lnTo>
                    <a:pt x="62" y="14"/>
                  </a:lnTo>
                  <a:lnTo>
                    <a:pt x="59" y="20"/>
                  </a:lnTo>
                  <a:lnTo>
                    <a:pt x="54" y="24"/>
                  </a:lnTo>
                  <a:lnTo>
                    <a:pt x="45" y="32"/>
                  </a:lnTo>
                  <a:lnTo>
                    <a:pt x="41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9" y="78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7"/>
                  </a:lnTo>
                  <a:lnTo>
                    <a:pt x="2" y="99"/>
                  </a:lnTo>
                  <a:lnTo>
                    <a:pt x="4" y="99"/>
                  </a:lnTo>
                  <a:lnTo>
                    <a:pt x="5" y="99"/>
                  </a:lnTo>
                  <a:lnTo>
                    <a:pt x="7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17" y="82"/>
                  </a:lnTo>
                  <a:lnTo>
                    <a:pt x="28" y="66"/>
                  </a:lnTo>
                  <a:lnTo>
                    <a:pt x="40" y="5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60" y="31"/>
                  </a:lnTo>
                  <a:lnTo>
                    <a:pt x="67" y="23"/>
                  </a:lnTo>
                  <a:lnTo>
                    <a:pt x="70" y="18"/>
                  </a:lnTo>
                  <a:lnTo>
                    <a:pt x="72" y="14"/>
                  </a:lnTo>
                  <a:lnTo>
                    <a:pt x="74" y="10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4" y="1"/>
                  </a:lnTo>
                  <a:lnTo>
                    <a:pt x="73" y="0"/>
                  </a:lnTo>
                  <a:lnTo>
                    <a:pt x="71" y="0"/>
                  </a:lnTo>
                  <a:lnTo>
                    <a:pt x="68" y="1"/>
                  </a:lnTo>
                  <a:lnTo>
                    <a:pt x="67" y="3"/>
                  </a:lnTo>
                  <a:lnTo>
                    <a:pt x="66" y="4"/>
                  </a:lnTo>
                  <a:lnTo>
                    <a:pt x="66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5" name="Freeform 370"/>
            <p:cNvSpPr/>
            <p:nvPr/>
          </p:nvSpPr>
          <p:spPr bwMode="auto">
            <a:xfrm>
              <a:off x="4384675" y="3116263"/>
              <a:ext cx="22225" cy="38100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19" y="18"/>
                </a:cxn>
                <a:cxn ang="0">
                  <a:pos x="10" y="35"/>
                </a:cxn>
                <a:cxn ang="0">
                  <a:pos x="10" y="35"/>
                </a:cxn>
                <a:cxn ang="0">
                  <a:pos x="6" y="42"/>
                </a:cxn>
                <a:cxn ang="0">
                  <a:pos x="2" y="50"/>
                </a:cxn>
                <a:cxn ang="0">
                  <a:pos x="0" y="59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3" y="70"/>
                </a:cxn>
                <a:cxn ang="0">
                  <a:pos x="4" y="70"/>
                </a:cxn>
                <a:cxn ang="0">
                  <a:pos x="6" y="70"/>
                </a:cxn>
                <a:cxn ang="0">
                  <a:pos x="8" y="69"/>
                </a:cxn>
                <a:cxn ang="0">
                  <a:pos x="9" y="68"/>
                </a:cxn>
                <a:cxn ang="0">
                  <a:pos x="9" y="67"/>
                </a:cxn>
                <a:cxn ang="0">
                  <a:pos x="9" y="65"/>
                </a:cxn>
                <a:cxn ang="0">
                  <a:pos x="9" y="65"/>
                </a:cxn>
                <a:cxn ang="0">
                  <a:pos x="9" y="61"/>
                </a:cxn>
                <a:cxn ang="0">
                  <a:pos x="9" y="57"/>
                </a:cxn>
                <a:cxn ang="0">
                  <a:pos x="13" y="48"/>
                </a:cxn>
                <a:cxn ang="0">
                  <a:pos x="22" y="33"/>
                </a:cxn>
                <a:cxn ang="0">
                  <a:pos x="22" y="33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6" y="9"/>
                </a:cxn>
                <a:cxn ang="0">
                  <a:pos x="36" y="9"/>
                </a:cxn>
                <a:cxn ang="0">
                  <a:pos x="38" y="9"/>
                </a:cxn>
                <a:cxn ang="0">
                  <a:pos x="38" y="9"/>
                </a:cxn>
                <a:cxn ang="0">
                  <a:pos x="40" y="9"/>
                </a:cxn>
                <a:cxn ang="0">
                  <a:pos x="41" y="8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42" h="70">
                  <a:moveTo>
                    <a:pt x="38" y="0"/>
                  </a:moveTo>
                  <a:lnTo>
                    <a:pt x="33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19" y="18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6" y="42"/>
                  </a:lnTo>
                  <a:lnTo>
                    <a:pt x="2" y="50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3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8" y="69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9" y="65"/>
                  </a:lnTo>
                  <a:lnTo>
                    <a:pt x="9" y="65"/>
                  </a:lnTo>
                  <a:lnTo>
                    <a:pt x="9" y="61"/>
                  </a:lnTo>
                  <a:lnTo>
                    <a:pt x="9" y="57"/>
                  </a:lnTo>
                  <a:lnTo>
                    <a:pt x="13" y="48"/>
                  </a:lnTo>
                  <a:lnTo>
                    <a:pt x="22" y="33"/>
                  </a:lnTo>
                  <a:lnTo>
                    <a:pt x="22" y="33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40" y="9"/>
                  </a:lnTo>
                  <a:lnTo>
                    <a:pt x="41" y="8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6" name="Freeform 371"/>
            <p:cNvSpPr/>
            <p:nvPr/>
          </p:nvSpPr>
          <p:spPr bwMode="auto">
            <a:xfrm>
              <a:off x="4446588" y="3108325"/>
              <a:ext cx="34925" cy="47625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5" y="2"/>
                </a:cxn>
                <a:cxn ang="0">
                  <a:pos x="46" y="15"/>
                </a:cxn>
                <a:cxn ang="0">
                  <a:pos x="36" y="26"/>
                </a:cxn>
                <a:cxn ang="0">
                  <a:pos x="26" y="39"/>
                </a:cxn>
                <a:cxn ang="0">
                  <a:pos x="16" y="50"/>
                </a:cxn>
                <a:cxn ang="0">
                  <a:pos x="16" y="50"/>
                </a:cxn>
                <a:cxn ang="0">
                  <a:pos x="10" y="58"/>
                </a:cxn>
                <a:cxn ang="0">
                  <a:pos x="4" y="69"/>
                </a:cxn>
                <a:cxn ang="0">
                  <a:pos x="1" y="75"/>
                </a:cxn>
                <a:cxn ang="0">
                  <a:pos x="0" y="80"/>
                </a:cxn>
                <a:cxn ang="0">
                  <a:pos x="0" y="85"/>
                </a:cxn>
                <a:cxn ang="0">
                  <a:pos x="1" y="87"/>
                </a:cxn>
                <a:cxn ang="0">
                  <a:pos x="4" y="89"/>
                </a:cxn>
                <a:cxn ang="0">
                  <a:pos x="4" y="89"/>
                </a:cxn>
                <a:cxn ang="0">
                  <a:pos x="6" y="90"/>
                </a:cxn>
                <a:cxn ang="0">
                  <a:pos x="8" y="90"/>
                </a:cxn>
                <a:cxn ang="0">
                  <a:pos x="9" y="90"/>
                </a:cxn>
                <a:cxn ang="0">
                  <a:pos x="11" y="89"/>
                </a:cxn>
                <a:cxn ang="0">
                  <a:pos x="12" y="87"/>
                </a:cxn>
                <a:cxn ang="0">
                  <a:pos x="12" y="86"/>
                </a:cxn>
                <a:cxn ang="0">
                  <a:pos x="12" y="84"/>
                </a:cxn>
                <a:cxn ang="0">
                  <a:pos x="11" y="82"/>
                </a:cxn>
                <a:cxn ang="0">
                  <a:pos x="11" y="82"/>
                </a:cxn>
                <a:cxn ang="0">
                  <a:pos x="10" y="80"/>
                </a:cxn>
                <a:cxn ang="0">
                  <a:pos x="10" y="77"/>
                </a:cxn>
                <a:cxn ang="0">
                  <a:pos x="12" y="74"/>
                </a:cxn>
                <a:cxn ang="0">
                  <a:pos x="14" y="69"/>
                </a:cxn>
                <a:cxn ang="0">
                  <a:pos x="21" y="57"/>
                </a:cxn>
                <a:cxn ang="0">
                  <a:pos x="31" y="46"/>
                </a:cxn>
                <a:cxn ang="0">
                  <a:pos x="51" y="22"/>
                </a:cxn>
                <a:cxn ang="0">
                  <a:pos x="63" y="8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3"/>
                </a:cxn>
                <a:cxn ang="0">
                  <a:pos x="63" y="2"/>
                </a:cxn>
                <a:cxn ang="0">
                  <a:pos x="62" y="1"/>
                </a:cxn>
                <a:cxn ang="0">
                  <a:pos x="58" y="0"/>
                </a:cxn>
                <a:cxn ang="0">
                  <a:pos x="56" y="1"/>
                </a:cxn>
                <a:cxn ang="0">
                  <a:pos x="55" y="2"/>
                </a:cxn>
                <a:cxn ang="0">
                  <a:pos x="55" y="2"/>
                </a:cxn>
              </a:cxnLst>
              <a:rect l="0" t="0" r="r" b="b"/>
              <a:pathLst>
                <a:path w="65" h="90">
                  <a:moveTo>
                    <a:pt x="55" y="2"/>
                  </a:moveTo>
                  <a:lnTo>
                    <a:pt x="55" y="2"/>
                  </a:lnTo>
                  <a:lnTo>
                    <a:pt x="46" y="15"/>
                  </a:lnTo>
                  <a:lnTo>
                    <a:pt x="36" y="26"/>
                  </a:lnTo>
                  <a:lnTo>
                    <a:pt x="26" y="39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58"/>
                  </a:lnTo>
                  <a:lnTo>
                    <a:pt x="4" y="69"/>
                  </a:lnTo>
                  <a:lnTo>
                    <a:pt x="1" y="75"/>
                  </a:lnTo>
                  <a:lnTo>
                    <a:pt x="0" y="80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4" y="89"/>
                  </a:lnTo>
                  <a:lnTo>
                    <a:pt x="4" y="89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9" y="90"/>
                  </a:lnTo>
                  <a:lnTo>
                    <a:pt x="11" y="89"/>
                  </a:lnTo>
                  <a:lnTo>
                    <a:pt x="12" y="87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1" y="82"/>
                  </a:lnTo>
                  <a:lnTo>
                    <a:pt x="11" y="82"/>
                  </a:lnTo>
                  <a:lnTo>
                    <a:pt x="10" y="80"/>
                  </a:lnTo>
                  <a:lnTo>
                    <a:pt x="10" y="77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21" y="57"/>
                  </a:lnTo>
                  <a:lnTo>
                    <a:pt x="31" y="46"/>
                  </a:lnTo>
                  <a:lnTo>
                    <a:pt x="51" y="22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3"/>
                  </a:lnTo>
                  <a:lnTo>
                    <a:pt x="63" y="2"/>
                  </a:lnTo>
                  <a:lnTo>
                    <a:pt x="62" y="1"/>
                  </a:lnTo>
                  <a:lnTo>
                    <a:pt x="58" y="0"/>
                  </a:lnTo>
                  <a:lnTo>
                    <a:pt x="56" y="1"/>
                  </a:lnTo>
                  <a:lnTo>
                    <a:pt x="55" y="2"/>
                  </a:lnTo>
                  <a:lnTo>
                    <a:pt x="55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7" name="Freeform 372"/>
            <p:cNvSpPr/>
            <p:nvPr/>
          </p:nvSpPr>
          <p:spPr bwMode="auto">
            <a:xfrm>
              <a:off x="4516438" y="3119438"/>
              <a:ext cx="22225" cy="39688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29" y="5"/>
                </a:cxn>
                <a:cxn ang="0">
                  <a:pos x="24" y="10"/>
                </a:cxn>
                <a:cxn ang="0">
                  <a:pos x="16" y="21"/>
                </a:cxn>
                <a:cxn ang="0">
                  <a:pos x="10" y="33"/>
                </a:cxn>
                <a:cxn ang="0">
                  <a:pos x="5" y="45"/>
                </a:cxn>
                <a:cxn ang="0">
                  <a:pos x="5" y="45"/>
                </a:cxn>
                <a:cxn ang="0">
                  <a:pos x="3" y="54"/>
                </a:cxn>
                <a:cxn ang="0">
                  <a:pos x="0" y="63"/>
                </a:cxn>
                <a:cxn ang="0">
                  <a:pos x="0" y="67"/>
                </a:cxn>
                <a:cxn ang="0">
                  <a:pos x="2" y="71"/>
                </a:cxn>
                <a:cxn ang="0">
                  <a:pos x="4" y="73"/>
                </a:cxn>
                <a:cxn ang="0">
                  <a:pos x="9" y="75"/>
                </a:cxn>
                <a:cxn ang="0">
                  <a:pos x="9" y="75"/>
                </a:cxn>
                <a:cxn ang="0">
                  <a:pos x="11" y="75"/>
                </a:cxn>
                <a:cxn ang="0">
                  <a:pos x="12" y="74"/>
                </a:cxn>
                <a:cxn ang="0">
                  <a:pos x="13" y="72"/>
                </a:cxn>
                <a:cxn ang="0">
                  <a:pos x="13" y="71"/>
                </a:cxn>
                <a:cxn ang="0">
                  <a:pos x="12" y="67"/>
                </a:cxn>
                <a:cxn ang="0">
                  <a:pos x="11" y="66"/>
                </a:cxn>
                <a:cxn ang="0">
                  <a:pos x="9" y="66"/>
                </a:cxn>
                <a:cxn ang="0">
                  <a:pos x="9" y="6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3" y="28"/>
                </a:cxn>
                <a:cxn ang="0">
                  <a:pos x="29" y="21"/>
                </a:cxn>
                <a:cxn ang="0">
                  <a:pos x="34" y="13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6"/>
                </a:cxn>
                <a:cxn ang="0">
                  <a:pos x="42" y="4"/>
                </a:cxn>
                <a:cxn ang="0">
                  <a:pos x="42" y="3"/>
                </a:cxn>
                <a:cxn ang="0">
                  <a:pos x="41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2" h="75">
                  <a:moveTo>
                    <a:pt x="34" y="1"/>
                  </a:moveTo>
                  <a:lnTo>
                    <a:pt x="34" y="1"/>
                  </a:lnTo>
                  <a:lnTo>
                    <a:pt x="29" y="5"/>
                  </a:lnTo>
                  <a:lnTo>
                    <a:pt x="24" y="10"/>
                  </a:lnTo>
                  <a:lnTo>
                    <a:pt x="16" y="21"/>
                  </a:lnTo>
                  <a:lnTo>
                    <a:pt x="10" y="33"/>
                  </a:lnTo>
                  <a:lnTo>
                    <a:pt x="5" y="45"/>
                  </a:lnTo>
                  <a:lnTo>
                    <a:pt x="5" y="45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67"/>
                  </a:lnTo>
                  <a:lnTo>
                    <a:pt x="2" y="71"/>
                  </a:lnTo>
                  <a:lnTo>
                    <a:pt x="4" y="73"/>
                  </a:lnTo>
                  <a:lnTo>
                    <a:pt x="9" y="75"/>
                  </a:lnTo>
                  <a:lnTo>
                    <a:pt x="9" y="75"/>
                  </a:lnTo>
                  <a:lnTo>
                    <a:pt x="11" y="75"/>
                  </a:lnTo>
                  <a:lnTo>
                    <a:pt x="12" y="74"/>
                  </a:lnTo>
                  <a:lnTo>
                    <a:pt x="13" y="72"/>
                  </a:lnTo>
                  <a:lnTo>
                    <a:pt x="13" y="71"/>
                  </a:lnTo>
                  <a:lnTo>
                    <a:pt x="12" y="67"/>
                  </a:lnTo>
                  <a:lnTo>
                    <a:pt x="11" y="66"/>
                  </a:lnTo>
                  <a:lnTo>
                    <a:pt x="9" y="66"/>
                  </a:lnTo>
                  <a:lnTo>
                    <a:pt x="9" y="66"/>
                  </a:lnTo>
                  <a:lnTo>
                    <a:pt x="19" y="35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9" y="21"/>
                  </a:lnTo>
                  <a:lnTo>
                    <a:pt x="34" y="13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6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1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8" name="Freeform 373"/>
            <p:cNvSpPr/>
            <p:nvPr/>
          </p:nvSpPr>
          <p:spPr bwMode="auto">
            <a:xfrm>
              <a:off x="4583113" y="3121025"/>
              <a:ext cx="26988" cy="34925"/>
            </a:xfrm>
            <a:custGeom>
              <a:avLst/>
              <a:gdLst/>
              <a:ahLst/>
              <a:cxnLst>
                <a:cxn ang="0">
                  <a:pos x="43" y="1"/>
                </a:cxn>
                <a:cxn ang="0">
                  <a:pos x="43" y="1"/>
                </a:cxn>
                <a:cxn ang="0">
                  <a:pos x="37" y="7"/>
                </a:cxn>
                <a:cxn ang="0">
                  <a:pos x="31" y="15"/>
                </a:cxn>
                <a:cxn ang="0">
                  <a:pos x="21" y="29"/>
                </a:cxn>
                <a:cxn ang="0">
                  <a:pos x="12" y="45"/>
                </a:cxn>
                <a:cxn ang="0">
                  <a:pos x="7" y="52"/>
                </a:cxn>
                <a:cxn ang="0">
                  <a:pos x="1" y="58"/>
                </a:cxn>
                <a:cxn ang="0">
                  <a:pos x="1" y="58"/>
                </a:cxn>
                <a:cxn ang="0">
                  <a:pos x="0" y="60"/>
                </a:cxn>
                <a:cxn ang="0">
                  <a:pos x="0" y="62"/>
                </a:cxn>
                <a:cxn ang="0">
                  <a:pos x="0" y="63"/>
                </a:cxn>
                <a:cxn ang="0">
                  <a:pos x="1" y="65"/>
                </a:cxn>
                <a:cxn ang="0">
                  <a:pos x="3" y="66"/>
                </a:cxn>
                <a:cxn ang="0">
                  <a:pos x="4" y="66"/>
                </a:cxn>
                <a:cxn ang="0">
                  <a:pos x="6" y="66"/>
                </a:cxn>
                <a:cxn ang="0">
                  <a:pos x="8" y="65"/>
                </a:cxn>
                <a:cxn ang="0">
                  <a:pos x="8" y="65"/>
                </a:cxn>
                <a:cxn ang="0">
                  <a:pos x="13" y="58"/>
                </a:cxn>
                <a:cxn ang="0">
                  <a:pos x="18" y="51"/>
                </a:cxn>
                <a:cxn ang="0">
                  <a:pos x="28" y="36"/>
                </a:cxn>
                <a:cxn ang="0">
                  <a:pos x="38" y="21"/>
                </a:cxn>
                <a:cxn ang="0">
                  <a:pos x="44" y="15"/>
                </a:cxn>
                <a:cxn ang="0">
                  <a:pos x="50" y="8"/>
                </a:cxn>
                <a:cxn ang="0">
                  <a:pos x="50" y="8"/>
                </a:cxn>
                <a:cxn ang="0">
                  <a:pos x="51" y="6"/>
                </a:cxn>
                <a:cxn ang="0">
                  <a:pos x="51" y="5"/>
                </a:cxn>
                <a:cxn ang="0">
                  <a:pos x="51" y="3"/>
                </a:cxn>
                <a:cxn ang="0">
                  <a:pos x="50" y="2"/>
                </a:cxn>
                <a:cxn ang="0">
                  <a:pos x="47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3" y="1"/>
                </a:cxn>
              </a:cxnLst>
              <a:rect l="0" t="0" r="r" b="b"/>
              <a:pathLst>
                <a:path w="51" h="66">
                  <a:moveTo>
                    <a:pt x="43" y="1"/>
                  </a:moveTo>
                  <a:lnTo>
                    <a:pt x="43" y="1"/>
                  </a:lnTo>
                  <a:lnTo>
                    <a:pt x="37" y="7"/>
                  </a:lnTo>
                  <a:lnTo>
                    <a:pt x="31" y="15"/>
                  </a:lnTo>
                  <a:lnTo>
                    <a:pt x="21" y="29"/>
                  </a:lnTo>
                  <a:lnTo>
                    <a:pt x="12" y="45"/>
                  </a:lnTo>
                  <a:lnTo>
                    <a:pt x="7" y="52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4" y="66"/>
                  </a:lnTo>
                  <a:lnTo>
                    <a:pt x="6" y="66"/>
                  </a:lnTo>
                  <a:lnTo>
                    <a:pt x="8" y="65"/>
                  </a:lnTo>
                  <a:lnTo>
                    <a:pt x="8" y="65"/>
                  </a:lnTo>
                  <a:lnTo>
                    <a:pt x="13" y="58"/>
                  </a:lnTo>
                  <a:lnTo>
                    <a:pt x="18" y="51"/>
                  </a:lnTo>
                  <a:lnTo>
                    <a:pt x="28" y="36"/>
                  </a:lnTo>
                  <a:lnTo>
                    <a:pt x="38" y="21"/>
                  </a:lnTo>
                  <a:lnTo>
                    <a:pt x="44" y="15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3"/>
                  </a:lnTo>
                  <a:lnTo>
                    <a:pt x="50" y="2"/>
                  </a:lnTo>
                  <a:lnTo>
                    <a:pt x="47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3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99" name="Freeform 374"/>
            <p:cNvSpPr/>
            <p:nvPr/>
          </p:nvSpPr>
          <p:spPr bwMode="auto">
            <a:xfrm>
              <a:off x="4638675" y="3114675"/>
              <a:ext cx="26988" cy="44450"/>
            </a:xfrm>
            <a:custGeom>
              <a:avLst/>
              <a:gdLst/>
              <a:ahLst/>
              <a:cxnLst>
                <a:cxn ang="0">
                  <a:pos x="42" y="3"/>
                </a:cxn>
                <a:cxn ang="0">
                  <a:pos x="42" y="3"/>
                </a:cxn>
                <a:cxn ang="0">
                  <a:pos x="40" y="8"/>
                </a:cxn>
                <a:cxn ang="0">
                  <a:pos x="37" y="12"/>
                </a:cxn>
                <a:cxn ang="0">
                  <a:pos x="30" y="22"/>
                </a:cxn>
                <a:cxn ang="0">
                  <a:pos x="14" y="40"/>
                </a:cxn>
                <a:cxn ang="0">
                  <a:pos x="14" y="40"/>
                </a:cxn>
                <a:cxn ang="0">
                  <a:pos x="8" y="49"/>
                </a:cxn>
                <a:cxn ang="0">
                  <a:pos x="4" y="59"/>
                </a:cxn>
                <a:cxn ang="0">
                  <a:pos x="1" y="69"/>
                </a:cxn>
                <a:cxn ang="0">
                  <a:pos x="0" y="79"/>
                </a:cxn>
                <a:cxn ang="0">
                  <a:pos x="0" y="79"/>
                </a:cxn>
                <a:cxn ang="0">
                  <a:pos x="0" y="81"/>
                </a:cxn>
                <a:cxn ang="0">
                  <a:pos x="1" y="83"/>
                </a:cxn>
                <a:cxn ang="0">
                  <a:pos x="2" y="83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3"/>
                </a:cxn>
                <a:cxn ang="0">
                  <a:pos x="8" y="81"/>
                </a:cxn>
                <a:cxn ang="0">
                  <a:pos x="9" y="79"/>
                </a:cxn>
                <a:cxn ang="0">
                  <a:pos x="9" y="79"/>
                </a:cxn>
                <a:cxn ang="0">
                  <a:pos x="10" y="74"/>
                </a:cxn>
                <a:cxn ang="0">
                  <a:pos x="11" y="68"/>
                </a:cxn>
                <a:cxn ang="0">
                  <a:pos x="14" y="58"/>
                </a:cxn>
                <a:cxn ang="0">
                  <a:pos x="21" y="49"/>
                </a:cxn>
                <a:cxn ang="0">
                  <a:pos x="27" y="40"/>
                </a:cxn>
                <a:cxn ang="0">
                  <a:pos x="40" y="23"/>
                </a:cxn>
                <a:cxn ang="0">
                  <a:pos x="46" y="14"/>
                </a:cxn>
                <a:cxn ang="0">
                  <a:pos x="52" y="5"/>
                </a:cxn>
                <a:cxn ang="0">
                  <a:pos x="52" y="5"/>
                </a:cxn>
                <a:cxn ang="0">
                  <a:pos x="52" y="3"/>
                </a:cxn>
                <a:cxn ang="0">
                  <a:pos x="52" y="2"/>
                </a:cxn>
                <a:cxn ang="0">
                  <a:pos x="51" y="0"/>
                </a:cxn>
                <a:cxn ang="0">
                  <a:pos x="49" y="0"/>
                </a:cxn>
                <a:cxn ang="0">
                  <a:pos x="45" y="0"/>
                </a:cxn>
                <a:cxn ang="0">
                  <a:pos x="43" y="1"/>
                </a:cxn>
                <a:cxn ang="0">
                  <a:pos x="42" y="3"/>
                </a:cxn>
                <a:cxn ang="0">
                  <a:pos x="42" y="3"/>
                </a:cxn>
              </a:cxnLst>
              <a:rect l="0" t="0" r="r" b="b"/>
              <a:pathLst>
                <a:path w="52" h="84">
                  <a:moveTo>
                    <a:pt x="42" y="3"/>
                  </a:moveTo>
                  <a:lnTo>
                    <a:pt x="42" y="3"/>
                  </a:lnTo>
                  <a:lnTo>
                    <a:pt x="40" y="8"/>
                  </a:lnTo>
                  <a:lnTo>
                    <a:pt x="37" y="12"/>
                  </a:lnTo>
                  <a:lnTo>
                    <a:pt x="30" y="22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8" y="49"/>
                  </a:lnTo>
                  <a:lnTo>
                    <a:pt x="4" y="59"/>
                  </a:lnTo>
                  <a:lnTo>
                    <a:pt x="1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3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3"/>
                  </a:lnTo>
                  <a:lnTo>
                    <a:pt x="8" y="81"/>
                  </a:lnTo>
                  <a:lnTo>
                    <a:pt x="9" y="79"/>
                  </a:lnTo>
                  <a:lnTo>
                    <a:pt x="9" y="79"/>
                  </a:lnTo>
                  <a:lnTo>
                    <a:pt x="10" y="74"/>
                  </a:lnTo>
                  <a:lnTo>
                    <a:pt x="11" y="68"/>
                  </a:lnTo>
                  <a:lnTo>
                    <a:pt x="14" y="58"/>
                  </a:lnTo>
                  <a:lnTo>
                    <a:pt x="21" y="49"/>
                  </a:lnTo>
                  <a:lnTo>
                    <a:pt x="27" y="40"/>
                  </a:lnTo>
                  <a:lnTo>
                    <a:pt x="40" y="23"/>
                  </a:lnTo>
                  <a:lnTo>
                    <a:pt x="46" y="14"/>
                  </a:lnTo>
                  <a:lnTo>
                    <a:pt x="52" y="5"/>
                  </a:lnTo>
                  <a:lnTo>
                    <a:pt x="52" y="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0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43" y="1"/>
                  </a:lnTo>
                  <a:lnTo>
                    <a:pt x="42" y="3"/>
                  </a:lnTo>
                  <a:lnTo>
                    <a:pt x="42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0" name="Freeform 375"/>
            <p:cNvSpPr/>
            <p:nvPr/>
          </p:nvSpPr>
          <p:spPr bwMode="auto">
            <a:xfrm>
              <a:off x="4686300" y="3121025"/>
              <a:ext cx="25400" cy="38100"/>
            </a:xfrm>
            <a:custGeom>
              <a:avLst/>
              <a:gdLst/>
              <a:ahLst/>
              <a:cxnLst>
                <a:cxn ang="0">
                  <a:pos x="38" y="2"/>
                </a:cxn>
                <a:cxn ang="0">
                  <a:pos x="38" y="2"/>
                </a:cxn>
                <a:cxn ang="0">
                  <a:pos x="34" y="10"/>
                </a:cxn>
                <a:cxn ang="0">
                  <a:pos x="29" y="19"/>
                </a:cxn>
                <a:cxn ang="0">
                  <a:pos x="17" y="33"/>
                </a:cxn>
                <a:cxn ang="0">
                  <a:pos x="12" y="40"/>
                </a:cxn>
                <a:cxn ang="0">
                  <a:pos x="7" y="48"/>
                </a:cxn>
                <a:cxn ang="0">
                  <a:pos x="3" y="56"/>
                </a:cxn>
                <a:cxn ang="0">
                  <a:pos x="0" y="65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1" y="69"/>
                </a:cxn>
                <a:cxn ang="0">
                  <a:pos x="2" y="70"/>
                </a:cxn>
                <a:cxn ang="0">
                  <a:pos x="4" y="71"/>
                </a:cxn>
                <a:cxn ang="0">
                  <a:pos x="5" y="71"/>
                </a:cxn>
                <a:cxn ang="0">
                  <a:pos x="7" y="70"/>
                </a:cxn>
                <a:cxn ang="0">
                  <a:pos x="8" y="69"/>
                </a:cxn>
                <a:cxn ang="0">
                  <a:pos x="9" y="67"/>
                </a:cxn>
                <a:cxn ang="0">
                  <a:pos x="9" y="67"/>
                </a:cxn>
                <a:cxn ang="0">
                  <a:pos x="12" y="59"/>
                </a:cxn>
                <a:cxn ang="0">
                  <a:pos x="16" y="52"/>
                </a:cxn>
                <a:cxn ang="0">
                  <a:pos x="21" y="44"/>
                </a:cxn>
                <a:cxn ang="0">
                  <a:pos x="27" y="37"/>
                </a:cxn>
                <a:cxn ang="0">
                  <a:pos x="37" y="23"/>
                </a:cxn>
                <a:cxn ang="0">
                  <a:pos x="42" y="16"/>
                </a:cxn>
                <a:cxn ang="0">
                  <a:pos x="46" y="7"/>
                </a:cxn>
                <a:cxn ang="0">
                  <a:pos x="46" y="7"/>
                </a:cxn>
                <a:cxn ang="0">
                  <a:pos x="47" y="5"/>
                </a:cxn>
                <a:cxn ang="0">
                  <a:pos x="46" y="3"/>
                </a:cxn>
                <a:cxn ang="0">
                  <a:pos x="44" y="0"/>
                </a:cxn>
                <a:cxn ang="0">
                  <a:pos x="42" y="0"/>
                </a:cxn>
                <a:cxn ang="0">
                  <a:pos x="41" y="0"/>
                </a:cxn>
                <a:cxn ang="0">
                  <a:pos x="39" y="1"/>
                </a:cxn>
                <a:cxn ang="0">
                  <a:pos x="38" y="2"/>
                </a:cxn>
                <a:cxn ang="0">
                  <a:pos x="38" y="2"/>
                </a:cxn>
              </a:cxnLst>
              <a:rect l="0" t="0" r="r" b="b"/>
              <a:pathLst>
                <a:path w="47" h="71">
                  <a:moveTo>
                    <a:pt x="38" y="2"/>
                  </a:moveTo>
                  <a:lnTo>
                    <a:pt x="38" y="2"/>
                  </a:lnTo>
                  <a:lnTo>
                    <a:pt x="34" y="10"/>
                  </a:lnTo>
                  <a:lnTo>
                    <a:pt x="29" y="19"/>
                  </a:lnTo>
                  <a:lnTo>
                    <a:pt x="17" y="33"/>
                  </a:lnTo>
                  <a:lnTo>
                    <a:pt x="12" y="40"/>
                  </a:lnTo>
                  <a:lnTo>
                    <a:pt x="7" y="48"/>
                  </a:lnTo>
                  <a:lnTo>
                    <a:pt x="3" y="56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4" y="71"/>
                  </a:lnTo>
                  <a:lnTo>
                    <a:pt x="5" y="71"/>
                  </a:lnTo>
                  <a:lnTo>
                    <a:pt x="7" y="70"/>
                  </a:lnTo>
                  <a:lnTo>
                    <a:pt x="8" y="69"/>
                  </a:lnTo>
                  <a:lnTo>
                    <a:pt x="9" y="67"/>
                  </a:lnTo>
                  <a:lnTo>
                    <a:pt x="9" y="67"/>
                  </a:lnTo>
                  <a:lnTo>
                    <a:pt x="12" y="59"/>
                  </a:lnTo>
                  <a:lnTo>
                    <a:pt x="16" y="52"/>
                  </a:lnTo>
                  <a:lnTo>
                    <a:pt x="21" y="44"/>
                  </a:lnTo>
                  <a:lnTo>
                    <a:pt x="27" y="37"/>
                  </a:lnTo>
                  <a:lnTo>
                    <a:pt x="37" y="23"/>
                  </a:lnTo>
                  <a:lnTo>
                    <a:pt x="42" y="1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7" y="5"/>
                  </a:lnTo>
                  <a:lnTo>
                    <a:pt x="46" y="3"/>
                  </a:lnTo>
                  <a:lnTo>
                    <a:pt x="44" y="0"/>
                  </a:lnTo>
                  <a:lnTo>
                    <a:pt x="42" y="0"/>
                  </a:lnTo>
                  <a:lnTo>
                    <a:pt x="41" y="0"/>
                  </a:lnTo>
                  <a:lnTo>
                    <a:pt x="39" y="1"/>
                  </a:lnTo>
                  <a:lnTo>
                    <a:pt x="38" y="2"/>
                  </a:lnTo>
                  <a:lnTo>
                    <a:pt x="38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1" name="Freeform 376"/>
            <p:cNvSpPr/>
            <p:nvPr/>
          </p:nvSpPr>
          <p:spPr bwMode="auto">
            <a:xfrm>
              <a:off x="4721225" y="3125788"/>
              <a:ext cx="33338" cy="38100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54" y="1"/>
                </a:cxn>
                <a:cxn ang="0">
                  <a:pos x="40" y="17"/>
                </a:cxn>
                <a:cxn ang="0">
                  <a:pos x="28" y="32"/>
                </a:cxn>
                <a:cxn ang="0">
                  <a:pos x="15" y="49"/>
                </a:cxn>
                <a:cxn ang="0">
                  <a:pos x="2" y="63"/>
                </a:cxn>
                <a:cxn ang="0">
                  <a:pos x="2" y="63"/>
                </a:cxn>
                <a:cxn ang="0">
                  <a:pos x="0" y="66"/>
                </a:cxn>
                <a:cxn ang="0">
                  <a:pos x="0" y="68"/>
                </a:cxn>
                <a:cxn ang="0">
                  <a:pos x="1" y="69"/>
                </a:cxn>
                <a:cxn ang="0">
                  <a:pos x="2" y="71"/>
                </a:cxn>
                <a:cxn ang="0">
                  <a:pos x="3" y="72"/>
                </a:cxn>
                <a:cxn ang="0">
                  <a:pos x="5" y="72"/>
                </a:cxn>
                <a:cxn ang="0">
                  <a:pos x="6" y="72"/>
                </a:cxn>
                <a:cxn ang="0">
                  <a:pos x="8" y="71"/>
                </a:cxn>
                <a:cxn ang="0">
                  <a:pos x="8" y="71"/>
                </a:cxn>
                <a:cxn ang="0">
                  <a:pos x="22" y="55"/>
                </a:cxn>
                <a:cxn ang="0">
                  <a:pos x="34" y="40"/>
                </a:cxn>
                <a:cxn ang="0">
                  <a:pos x="47" y="24"/>
                </a:cxn>
                <a:cxn ang="0">
                  <a:pos x="61" y="9"/>
                </a:cxn>
                <a:cxn ang="0">
                  <a:pos x="61" y="9"/>
                </a:cxn>
                <a:cxn ang="0">
                  <a:pos x="62" y="7"/>
                </a:cxn>
                <a:cxn ang="0">
                  <a:pos x="62" y="6"/>
                </a:cxn>
                <a:cxn ang="0">
                  <a:pos x="61" y="4"/>
                </a:cxn>
                <a:cxn ang="0">
                  <a:pos x="60" y="3"/>
                </a:cxn>
                <a:cxn ang="0">
                  <a:pos x="59" y="1"/>
                </a:cxn>
                <a:cxn ang="0">
                  <a:pos x="57" y="0"/>
                </a:cxn>
                <a:cxn ang="0">
                  <a:pos x="56" y="0"/>
                </a:cxn>
                <a:cxn ang="0">
                  <a:pos x="54" y="1"/>
                </a:cxn>
                <a:cxn ang="0">
                  <a:pos x="54" y="1"/>
                </a:cxn>
              </a:cxnLst>
              <a:rect l="0" t="0" r="r" b="b"/>
              <a:pathLst>
                <a:path w="62" h="72">
                  <a:moveTo>
                    <a:pt x="54" y="1"/>
                  </a:moveTo>
                  <a:lnTo>
                    <a:pt x="54" y="1"/>
                  </a:lnTo>
                  <a:lnTo>
                    <a:pt x="40" y="17"/>
                  </a:lnTo>
                  <a:lnTo>
                    <a:pt x="28" y="32"/>
                  </a:lnTo>
                  <a:lnTo>
                    <a:pt x="15" y="49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1" y="69"/>
                  </a:lnTo>
                  <a:lnTo>
                    <a:pt x="2" y="71"/>
                  </a:lnTo>
                  <a:lnTo>
                    <a:pt x="3" y="72"/>
                  </a:lnTo>
                  <a:lnTo>
                    <a:pt x="5" y="72"/>
                  </a:lnTo>
                  <a:lnTo>
                    <a:pt x="6" y="72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22" y="55"/>
                  </a:lnTo>
                  <a:lnTo>
                    <a:pt x="34" y="40"/>
                  </a:lnTo>
                  <a:lnTo>
                    <a:pt x="47" y="24"/>
                  </a:lnTo>
                  <a:lnTo>
                    <a:pt x="61" y="9"/>
                  </a:lnTo>
                  <a:lnTo>
                    <a:pt x="61" y="9"/>
                  </a:lnTo>
                  <a:lnTo>
                    <a:pt x="62" y="7"/>
                  </a:lnTo>
                  <a:lnTo>
                    <a:pt x="62" y="6"/>
                  </a:lnTo>
                  <a:lnTo>
                    <a:pt x="61" y="4"/>
                  </a:lnTo>
                  <a:lnTo>
                    <a:pt x="60" y="3"/>
                  </a:lnTo>
                  <a:lnTo>
                    <a:pt x="59" y="1"/>
                  </a:lnTo>
                  <a:lnTo>
                    <a:pt x="57" y="0"/>
                  </a:lnTo>
                  <a:lnTo>
                    <a:pt x="56" y="0"/>
                  </a:lnTo>
                  <a:lnTo>
                    <a:pt x="54" y="1"/>
                  </a:lnTo>
                  <a:lnTo>
                    <a:pt x="54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2" name="Freeform 377"/>
            <p:cNvSpPr/>
            <p:nvPr/>
          </p:nvSpPr>
          <p:spPr bwMode="auto">
            <a:xfrm>
              <a:off x="4311650" y="3119438"/>
              <a:ext cx="20638" cy="39688"/>
            </a:xfrm>
            <a:custGeom>
              <a:avLst/>
              <a:gdLst/>
              <a:ahLst/>
              <a:cxnLst>
                <a:cxn ang="0">
                  <a:pos x="39" y="4"/>
                </a:cxn>
                <a:cxn ang="0">
                  <a:pos x="39" y="4"/>
                </a:cxn>
                <a:cxn ang="0">
                  <a:pos x="38" y="2"/>
                </a:cxn>
                <a:cxn ang="0">
                  <a:pos x="37" y="1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4"/>
                </a:cxn>
                <a:cxn ang="0">
                  <a:pos x="29" y="4"/>
                </a:cxn>
                <a:cxn ang="0">
                  <a:pos x="29" y="14"/>
                </a:cxn>
                <a:cxn ang="0">
                  <a:pos x="28" y="24"/>
                </a:cxn>
                <a:cxn ang="0">
                  <a:pos x="26" y="33"/>
                </a:cxn>
                <a:cxn ang="0">
                  <a:pos x="24" y="38"/>
                </a:cxn>
                <a:cxn ang="0">
                  <a:pos x="21" y="42"/>
                </a:cxn>
                <a:cxn ang="0">
                  <a:pos x="21" y="42"/>
                </a:cxn>
                <a:cxn ang="0">
                  <a:pos x="17" y="50"/>
                </a:cxn>
                <a:cxn ang="0">
                  <a:pos x="12" y="56"/>
                </a:cxn>
                <a:cxn ang="0">
                  <a:pos x="1" y="68"/>
                </a:cxn>
                <a:cxn ang="0">
                  <a:pos x="1" y="68"/>
                </a:cxn>
                <a:cxn ang="0">
                  <a:pos x="0" y="70"/>
                </a:cxn>
                <a:cxn ang="0">
                  <a:pos x="0" y="71"/>
                </a:cxn>
                <a:cxn ang="0">
                  <a:pos x="1" y="73"/>
                </a:cxn>
                <a:cxn ang="0">
                  <a:pos x="2" y="74"/>
                </a:cxn>
                <a:cxn ang="0">
                  <a:pos x="6" y="75"/>
                </a:cxn>
                <a:cxn ang="0">
                  <a:pos x="8" y="74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5" y="65"/>
                </a:cxn>
                <a:cxn ang="0">
                  <a:pos x="22" y="57"/>
                </a:cxn>
                <a:cxn ang="0">
                  <a:pos x="28" y="50"/>
                </a:cxn>
                <a:cxn ang="0">
                  <a:pos x="33" y="41"/>
                </a:cxn>
                <a:cxn ang="0">
                  <a:pos x="33" y="41"/>
                </a:cxn>
                <a:cxn ang="0">
                  <a:pos x="35" y="37"/>
                </a:cxn>
                <a:cxn ang="0">
                  <a:pos x="37" y="32"/>
                </a:cxn>
                <a:cxn ang="0">
                  <a:pos x="39" y="23"/>
                </a:cxn>
                <a:cxn ang="0">
                  <a:pos x="39" y="4"/>
                </a:cxn>
                <a:cxn ang="0">
                  <a:pos x="39" y="4"/>
                </a:cxn>
              </a:cxnLst>
              <a:rect l="0" t="0" r="r" b="b"/>
              <a:pathLst>
                <a:path w="39" h="75">
                  <a:moveTo>
                    <a:pt x="39" y="4"/>
                  </a:moveTo>
                  <a:lnTo>
                    <a:pt x="39" y="4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30" y="1"/>
                  </a:lnTo>
                  <a:lnTo>
                    <a:pt x="29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4"/>
                  </a:lnTo>
                  <a:lnTo>
                    <a:pt x="28" y="24"/>
                  </a:lnTo>
                  <a:lnTo>
                    <a:pt x="26" y="33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21" y="42"/>
                  </a:lnTo>
                  <a:lnTo>
                    <a:pt x="17" y="50"/>
                  </a:lnTo>
                  <a:lnTo>
                    <a:pt x="12" y="56"/>
                  </a:lnTo>
                  <a:lnTo>
                    <a:pt x="1" y="68"/>
                  </a:lnTo>
                  <a:lnTo>
                    <a:pt x="1" y="68"/>
                  </a:lnTo>
                  <a:lnTo>
                    <a:pt x="0" y="70"/>
                  </a:lnTo>
                  <a:lnTo>
                    <a:pt x="0" y="71"/>
                  </a:lnTo>
                  <a:lnTo>
                    <a:pt x="1" y="73"/>
                  </a:lnTo>
                  <a:lnTo>
                    <a:pt x="2" y="74"/>
                  </a:lnTo>
                  <a:lnTo>
                    <a:pt x="6" y="75"/>
                  </a:lnTo>
                  <a:lnTo>
                    <a:pt x="8" y="74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5" y="65"/>
                  </a:lnTo>
                  <a:lnTo>
                    <a:pt x="22" y="57"/>
                  </a:lnTo>
                  <a:lnTo>
                    <a:pt x="28" y="50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35" y="37"/>
                  </a:lnTo>
                  <a:lnTo>
                    <a:pt x="37" y="32"/>
                  </a:lnTo>
                  <a:lnTo>
                    <a:pt x="39" y="23"/>
                  </a:lnTo>
                  <a:lnTo>
                    <a:pt x="39" y="4"/>
                  </a:lnTo>
                  <a:lnTo>
                    <a:pt x="3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3" name="Freeform 378"/>
            <p:cNvSpPr/>
            <p:nvPr/>
          </p:nvSpPr>
          <p:spPr bwMode="auto">
            <a:xfrm>
              <a:off x="4568825" y="3319463"/>
              <a:ext cx="41275" cy="146050"/>
            </a:xfrm>
            <a:custGeom>
              <a:avLst/>
              <a:gdLst/>
              <a:ahLst/>
              <a:cxnLst>
                <a:cxn ang="0">
                  <a:pos x="72" y="2"/>
                </a:cxn>
                <a:cxn ang="0">
                  <a:pos x="72" y="2"/>
                </a:cxn>
                <a:cxn ang="0">
                  <a:pos x="64" y="16"/>
                </a:cxn>
                <a:cxn ang="0">
                  <a:pos x="58" y="30"/>
                </a:cxn>
                <a:cxn ang="0">
                  <a:pos x="51" y="45"/>
                </a:cxn>
                <a:cxn ang="0">
                  <a:pos x="47" y="60"/>
                </a:cxn>
                <a:cxn ang="0">
                  <a:pos x="40" y="91"/>
                </a:cxn>
                <a:cxn ang="0">
                  <a:pos x="34" y="122"/>
                </a:cxn>
                <a:cxn ang="0">
                  <a:pos x="34" y="122"/>
                </a:cxn>
                <a:cxn ang="0">
                  <a:pos x="26" y="158"/>
                </a:cxn>
                <a:cxn ang="0">
                  <a:pos x="17" y="195"/>
                </a:cxn>
                <a:cxn ang="0">
                  <a:pos x="17" y="195"/>
                </a:cxn>
                <a:cxn ang="0">
                  <a:pos x="12" y="214"/>
                </a:cxn>
                <a:cxn ang="0">
                  <a:pos x="7" y="233"/>
                </a:cxn>
                <a:cxn ang="0">
                  <a:pos x="3" y="251"/>
                </a:cxn>
                <a:cxn ang="0">
                  <a:pos x="1" y="260"/>
                </a:cxn>
                <a:cxn ang="0">
                  <a:pos x="0" y="270"/>
                </a:cxn>
                <a:cxn ang="0">
                  <a:pos x="0" y="270"/>
                </a:cxn>
                <a:cxn ang="0">
                  <a:pos x="0" y="272"/>
                </a:cxn>
                <a:cxn ang="0">
                  <a:pos x="1" y="274"/>
                </a:cxn>
                <a:cxn ang="0">
                  <a:pos x="3" y="274"/>
                </a:cxn>
                <a:cxn ang="0">
                  <a:pos x="5" y="275"/>
                </a:cxn>
                <a:cxn ang="0">
                  <a:pos x="6" y="274"/>
                </a:cxn>
                <a:cxn ang="0">
                  <a:pos x="8" y="274"/>
                </a:cxn>
                <a:cxn ang="0">
                  <a:pos x="9" y="272"/>
                </a:cxn>
                <a:cxn ang="0">
                  <a:pos x="9" y="270"/>
                </a:cxn>
                <a:cxn ang="0">
                  <a:pos x="9" y="270"/>
                </a:cxn>
                <a:cxn ang="0">
                  <a:pos x="10" y="260"/>
                </a:cxn>
                <a:cxn ang="0">
                  <a:pos x="12" y="251"/>
                </a:cxn>
                <a:cxn ang="0">
                  <a:pos x="16" y="234"/>
                </a:cxn>
                <a:cxn ang="0">
                  <a:pos x="21" y="216"/>
                </a:cxn>
                <a:cxn ang="0">
                  <a:pos x="27" y="197"/>
                </a:cxn>
                <a:cxn ang="0">
                  <a:pos x="27" y="197"/>
                </a:cxn>
                <a:cxn ang="0">
                  <a:pos x="40" y="133"/>
                </a:cxn>
                <a:cxn ang="0">
                  <a:pos x="40" y="133"/>
                </a:cxn>
                <a:cxn ang="0">
                  <a:pos x="47" y="100"/>
                </a:cxn>
                <a:cxn ang="0">
                  <a:pos x="55" y="68"/>
                </a:cxn>
                <a:cxn ang="0">
                  <a:pos x="60" y="52"/>
                </a:cxn>
                <a:cxn ang="0">
                  <a:pos x="65" y="36"/>
                </a:cxn>
                <a:cxn ang="0">
                  <a:pos x="72" y="21"/>
                </a:cxn>
                <a:cxn ang="0">
                  <a:pos x="80" y="6"/>
                </a:cxn>
                <a:cxn ang="0">
                  <a:pos x="80" y="6"/>
                </a:cxn>
                <a:cxn ang="0">
                  <a:pos x="80" y="5"/>
                </a:cxn>
                <a:cxn ang="0">
                  <a:pos x="80" y="3"/>
                </a:cxn>
                <a:cxn ang="0">
                  <a:pos x="79" y="2"/>
                </a:cxn>
                <a:cxn ang="0">
                  <a:pos x="78" y="0"/>
                </a:cxn>
                <a:cxn ang="0">
                  <a:pos x="77" y="0"/>
                </a:cxn>
                <a:cxn ang="0">
                  <a:pos x="75" y="0"/>
                </a:cxn>
                <a:cxn ang="0">
                  <a:pos x="73" y="0"/>
                </a:cxn>
                <a:cxn ang="0">
                  <a:pos x="72" y="2"/>
                </a:cxn>
                <a:cxn ang="0">
                  <a:pos x="72" y="2"/>
                </a:cxn>
              </a:cxnLst>
              <a:rect l="0" t="0" r="r" b="b"/>
              <a:pathLst>
                <a:path w="80" h="275">
                  <a:moveTo>
                    <a:pt x="72" y="2"/>
                  </a:moveTo>
                  <a:lnTo>
                    <a:pt x="72" y="2"/>
                  </a:lnTo>
                  <a:lnTo>
                    <a:pt x="64" y="16"/>
                  </a:lnTo>
                  <a:lnTo>
                    <a:pt x="58" y="30"/>
                  </a:lnTo>
                  <a:lnTo>
                    <a:pt x="51" y="45"/>
                  </a:lnTo>
                  <a:lnTo>
                    <a:pt x="47" y="60"/>
                  </a:lnTo>
                  <a:lnTo>
                    <a:pt x="40" y="91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26" y="158"/>
                  </a:lnTo>
                  <a:lnTo>
                    <a:pt x="17" y="195"/>
                  </a:lnTo>
                  <a:lnTo>
                    <a:pt x="17" y="195"/>
                  </a:lnTo>
                  <a:lnTo>
                    <a:pt x="12" y="214"/>
                  </a:lnTo>
                  <a:lnTo>
                    <a:pt x="7" y="233"/>
                  </a:lnTo>
                  <a:lnTo>
                    <a:pt x="3" y="251"/>
                  </a:lnTo>
                  <a:lnTo>
                    <a:pt x="1" y="260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4"/>
                  </a:lnTo>
                  <a:lnTo>
                    <a:pt x="3" y="274"/>
                  </a:lnTo>
                  <a:lnTo>
                    <a:pt x="5" y="275"/>
                  </a:lnTo>
                  <a:lnTo>
                    <a:pt x="6" y="274"/>
                  </a:lnTo>
                  <a:lnTo>
                    <a:pt x="8" y="274"/>
                  </a:lnTo>
                  <a:lnTo>
                    <a:pt x="9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0" y="260"/>
                  </a:lnTo>
                  <a:lnTo>
                    <a:pt x="12" y="251"/>
                  </a:lnTo>
                  <a:lnTo>
                    <a:pt x="16" y="234"/>
                  </a:lnTo>
                  <a:lnTo>
                    <a:pt x="21" y="216"/>
                  </a:lnTo>
                  <a:lnTo>
                    <a:pt x="27" y="197"/>
                  </a:lnTo>
                  <a:lnTo>
                    <a:pt x="27" y="197"/>
                  </a:lnTo>
                  <a:lnTo>
                    <a:pt x="40" y="133"/>
                  </a:lnTo>
                  <a:lnTo>
                    <a:pt x="40" y="133"/>
                  </a:lnTo>
                  <a:lnTo>
                    <a:pt x="47" y="100"/>
                  </a:lnTo>
                  <a:lnTo>
                    <a:pt x="55" y="68"/>
                  </a:lnTo>
                  <a:lnTo>
                    <a:pt x="60" y="52"/>
                  </a:lnTo>
                  <a:lnTo>
                    <a:pt x="65" y="36"/>
                  </a:lnTo>
                  <a:lnTo>
                    <a:pt x="72" y="21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0" y="5"/>
                  </a:lnTo>
                  <a:lnTo>
                    <a:pt x="80" y="3"/>
                  </a:lnTo>
                  <a:lnTo>
                    <a:pt x="79" y="2"/>
                  </a:lnTo>
                  <a:lnTo>
                    <a:pt x="78" y="0"/>
                  </a:lnTo>
                  <a:lnTo>
                    <a:pt x="77" y="0"/>
                  </a:lnTo>
                  <a:lnTo>
                    <a:pt x="75" y="0"/>
                  </a:lnTo>
                  <a:lnTo>
                    <a:pt x="73" y="0"/>
                  </a:lnTo>
                  <a:lnTo>
                    <a:pt x="72" y="2"/>
                  </a:lnTo>
                  <a:lnTo>
                    <a:pt x="72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4" name="Freeform 379"/>
            <p:cNvSpPr/>
            <p:nvPr/>
          </p:nvSpPr>
          <p:spPr bwMode="auto">
            <a:xfrm>
              <a:off x="4610100" y="3270250"/>
              <a:ext cx="46038" cy="166688"/>
            </a:xfrm>
            <a:custGeom>
              <a:avLst/>
              <a:gdLst/>
              <a:ahLst/>
              <a:cxnLst>
                <a:cxn ang="0">
                  <a:pos x="77" y="3"/>
                </a:cxn>
                <a:cxn ang="0">
                  <a:pos x="77" y="3"/>
                </a:cxn>
                <a:cxn ang="0">
                  <a:pos x="72" y="21"/>
                </a:cxn>
                <a:cxn ang="0">
                  <a:pos x="65" y="38"/>
                </a:cxn>
                <a:cxn ang="0">
                  <a:pos x="58" y="55"/>
                </a:cxn>
                <a:cxn ang="0">
                  <a:pos x="53" y="72"/>
                </a:cxn>
                <a:cxn ang="0">
                  <a:pos x="53" y="72"/>
                </a:cxn>
                <a:cxn ang="0">
                  <a:pos x="31" y="156"/>
                </a:cxn>
                <a:cxn ang="0">
                  <a:pos x="31" y="156"/>
                </a:cxn>
                <a:cxn ang="0">
                  <a:pos x="27" y="177"/>
                </a:cxn>
                <a:cxn ang="0">
                  <a:pos x="24" y="197"/>
                </a:cxn>
                <a:cxn ang="0">
                  <a:pos x="20" y="219"/>
                </a:cxn>
                <a:cxn ang="0">
                  <a:pos x="16" y="240"/>
                </a:cxn>
                <a:cxn ang="0">
                  <a:pos x="16" y="240"/>
                </a:cxn>
                <a:cxn ang="0">
                  <a:pos x="7" y="276"/>
                </a:cxn>
                <a:cxn ang="0">
                  <a:pos x="2" y="293"/>
                </a:cxn>
                <a:cxn ang="0">
                  <a:pos x="0" y="313"/>
                </a:cxn>
                <a:cxn ang="0">
                  <a:pos x="0" y="313"/>
                </a:cxn>
                <a:cxn ang="0">
                  <a:pos x="1" y="315"/>
                </a:cxn>
                <a:cxn ang="0">
                  <a:pos x="1" y="316"/>
                </a:cxn>
                <a:cxn ang="0">
                  <a:pos x="3" y="317"/>
                </a:cxn>
                <a:cxn ang="0">
                  <a:pos x="6" y="317"/>
                </a:cxn>
                <a:cxn ang="0">
                  <a:pos x="7" y="317"/>
                </a:cxn>
                <a:cxn ang="0">
                  <a:pos x="9" y="316"/>
                </a:cxn>
                <a:cxn ang="0">
                  <a:pos x="10" y="315"/>
                </a:cxn>
                <a:cxn ang="0">
                  <a:pos x="10" y="313"/>
                </a:cxn>
                <a:cxn ang="0">
                  <a:pos x="10" y="313"/>
                </a:cxn>
                <a:cxn ang="0">
                  <a:pos x="11" y="303"/>
                </a:cxn>
                <a:cxn ang="0">
                  <a:pos x="13" y="292"/>
                </a:cxn>
                <a:cxn ang="0">
                  <a:pos x="17" y="273"/>
                </a:cxn>
                <a:cxn ang="0">
                  <a:pos x="27" y="234"/>
                </a:cxn>
                <a:cxn ang="0">
                  <a:pos x="27" y="234"/>
                </a:cxn>
                <a:cxn ang="0">
                  <a:pos x="31" y="215"/>
                </a:cxn>
                <a:cxn ang="0">
                  <a:pos x="34" y="196"/>
                </a:cxn>
                <a:cxn ang="0">
                  <a:pos x="36" y="177"/>
                </a:cxn>
                <a:cxn ang="0">
                  <a:pos x="41" y="158"/>
                </a:cxn>
                <a:cxn ang="0">
                  <a:pos x="41" y="158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66" y="64"/>
                </a:cxn>
                <a:cxn ang="0">
                  <a:pos x="73" y="44"/>
                </a:cxn>
                <a:cxn ang="0">
                  <a:pos x="80" y="26"/>
                </a:cxn>
                <a:cxn ang="0">
                  <a:pos x="86" y="6"/>
                </a:cxn>
                <a:cxn ang="0">
                  <a:pos x="86" y="6"/>
                </a:cxn>
                <a:cxn ang="0">
                  <a:pos x="86" y="4"/>
                </a:cxn>
                <a:cxn ang="0">
                  <a:pos x="85" y="2"/>
                </a:cxn>
                <a:cxn ang="0">
                  <a:pos x="84" y="1"/>
                </a:cxn>
                <a:cxn ang="0">
                  <a:pos x="82" y="0"/>
                </a:cxn>
                <a:cxn ang="0">
                  <a:pos x="81" y="0"/>
                </a:cxn>
                <a:cxn ang="0">
                  <a:pos x="79" y="0"/>
                </a:cxn>
                <a:cxn ang="0">
                  <a:pos x="78" y="1"/>
                </a:cxn>
                <a:cxn ang="0">
                  <a:pos x="77" y="3"/>
                </a:cxn>
                <a:cxn ang="0">
                  <a:pos x="77" y="3"/>
                </a:cxn>
              </a:cxnLst>
              <a:rect l="0" t="0" r="r" b="b"/>
              <a:pathLst>
                <a:path w="86" h="317">
                  <a:moveTo>
                    <a:pt x="77" y="3"/>
                  </a:moveTo>
                  <a:lnTo>
                    <a:pt x="77" y="3"/>
                  </a:lnTo>
                  <a:lnTo>
                    <a:pt x="72" y="21"/>
                  </a:lnTo>
                  <a:lnTo>
                    <a:pt x="65" y="38"/>
                  </a:lnTo>
                  <a:lnTo>
                    <a:pt x="58" y="55"/>
                  </a:lnTo>
                  <a:lnTo>
                    <a:pt x="53" y="72"/>
                  </a:lnTo>
                  <a:lnTo>
                    <a:pt x="53" y="72"/>
                  </a:lnTo>
                  <a:lnTo>
                    <a:pt x="31" y="156"/>
                  </a:lnTo>
                  <a:lnTo>
                    <a:pt x="31" y="156"/>
                  </a:lnTo>
                  <a:lnTo>
                    <a:pt x="27" y="177"/>
                  </a:lnTo>
                  <a:lnTo>
                    <a:pt x="24" y="197"/>
                  </a:lnTo>
                  <a:lnTo>
                    <a:pt x="20" y="219"/>
                  </a:lnTo>
                  <a:lnTo>
                    <a:pt x="16" y="240"/>
                  </a:lnTo>
                  <a:lnTo>
                    <a:pt x="16" y="240"/>
                  </a:lnTo>
                  <a:lnTo>
                    <a:pt x="7" y="276"/>
                  </a:lnTo>
                  <a:lnTo>
                    <a:pt x="2" y="293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1" y="315"/>
                  </a:lnTo>
                  <a:lnTo>
                    <a:pt x="1" y="316"/>
                  </a:lnTo>
                  <a:lnTo>
                    <a:pt x="3" y="317"/>
                  </a:lnTo>
                  <a:lnTo>
                    <a:pt x="6" y="317"/>
                  </a:lnTo>
                  <a:lnTo>
                    <a:pt x="7" y="317"/>
                  </a:lnTo>
                  <a:lnTo>
                    <a:pt x="9" y="316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3"/>
                  </a:lnTo>
                  <a:lnTo>
                    <a:pt x="11" y="303"/>
                  </a:lnTo>
                  <a:lnTo>
                    <a:pt x="13" y="292"/>
                  </a:lnTo>
                  <a:lnTo>
                    <a:pt x="17" y="273"/>
                  </a:lnTo>
                  <a:lnTo>
                    <a:pt x="27" y="234"/>
                  </a:lnTo>
                  <a:lnTo>
                    <a:pt x="27" y="234"/>
                  </a:lnTo>
                  <a:lnTo>
                    <a:pt x="31" y="215"/>
                  </a:lnTo>
                  <a:lnTo>
                    <a:pt x="34" y="196"/>
                  </a:lnTo>
                  <a:lnTo>
                    <a:pt x="36" y="177"/>
                  </a:lnTo>
                  <a:lnTo>
                    <a:pt x="41" y="158"/>
                  </a:lnTo>
                  <a:lnTo>
                    <a:pt x="41" y="158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6" y="64"/>
                  </a:lnTo>
                  <a:lnTo>
                    <a:pt x="73" y="44"/>
                  </a:lnTo>
                  <a:lnTo>
                    <a:pt x="80" y="2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5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1"/>
                  </a:lnTo>
                  <a:lnTo>
                    <a:pt x="77" y="3"/>
                  </a:lnTo>
                  <a:lnTo>
                    <a:pt x="77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5" name="Freeform 380"/>
            <p:cNvSpPr/>
            <p:nvPr/>
          </p:nvSpPr>
          <p:spPr bwMode="auto">
            <a:xfrm>
              <a:off x="4660900" y="3228975"/>
              <a:ext cx="38100" cy="158750"/>
            </a:xfrm>
            <a:custGeom>
              <a:avLst/>
              <a:gdLst/>
              <a:ahLst/>
              <a:cxnLst>
                <a:cxn ang="0">
                  <a:pos x="62" y="5"/>
                </a:cxn>
                <a:cxn ang="0">
                  <a:pos x="62" y="5"/>
                </a:cxn>
                <a:cxn ang="0">
                  <a:pos x="59" y="23"/>
                </a:cxn>
                <a:cxn ang="0">
                  <a:pos x="56" y="43"/>
                </a:cxn>
                <a:cxn ang="0">
                  <a:pos x="46" y="80"/>
                </a:cxn>
                <a:cxn ang="0">
                  <a:pos x="46" y="80"/>
                </a:cxn>
                <a:cxn ang="0">
                  <a:pos x="35" y="117"/>
                </a:cxn>
                <a:cxn ang="0">
                  <a:pos x="31" y="136"/>
                </a:cxn>
                <a:cxn ang="0">
                  <a:pos x="27" y="155"/>
                </a:cxn>
                <a:cxn ang="0">
                  <a:pos x="27" y="155"/>
                </a:cxn>
                <a:cxn ang="0">
                  <a:pos x="20" y="189"/>
                </a:cxn>
                <a:cxn ang="0">
                  <a:pos x="13" y="224"/>
                </a:cxn>
                <a:cxn ang="0">
                  <a:pos x="6" y="259"/>
                </a:cxn>
                <a:cxn ang="0">
                  <a:pos x="2" y="276"/>
                </a:cxn>
                <a:cxn ang="0">
                  <a:pos x="0" y="294"/>
                </a:cxn>
                <a:cxn ang="0">
                  <a:pos x="0" y="294"/>
                </a:cxn>
                <a:cxn ang="0">
                  <a:pos x="0" y="296"/>
                </a:cxn>
                <a:cxn ang="0">
                  <a:pos x="1" y="297"/>
                </a:cxn>
                <a:cxn ang="0">
                  <a:pos x="3" y="298"/>
                </a:cxn>
                <a:cxn ang="0">
                  <a:pos x="4" y="298"/>
                </a:cxn>
                <a:cxn ang="0">
                  <a:pos x="8" y="297"/>
                </a:cxn>
                <a:cxn ang="0">
                  <a:pos x="10" y="296"/>
                </a:cxn>
                <a:cxn ang="0">
                  <a:pos x="10" y="294"/>
                </a:cxn>
                <a:cxn ang="0">
                  <a:pos x="10" y="294"/>
                </a:cxn>
                <a:cxn ang="0">
                  <a:pos x="13" y="274"/>
                </a:cxn>
                <a:cxn ang="0">
                  <a:pos x="16" y="255"/>
                </a:cxn>
                <a:cxn ang="0">
                  <a:pos x="24" y="216"/>
                </a:cxn>
                <a:cxn ang="0">
                  <a:pos x="24" y="216"/>
                </a:cxn>
                <a:cxn ang="0">
                  <a:pos x="31" y="177"/>
                </a:cxn>
                <a:cxn ang="0">
                  <a:pos x="35" y="159"/>
                </a:cxn>
                <a:cxn ang="0">
                  <a:pos x="41" y="140"/>
                </a:cxn>
                <a:cxn ang="0">
                  <a:pos x="41" y="140"/>
                </a:cxn>
                <a:cxn ang="0">
                  <a:pos x="46" y="122"/>
                </a:cxn>
                <a:cxn ang="0">
                  <a:pos x="50" y="103"/>
                </a:cxn>
                <a:cxn ang="0">
                  <a:pos x="55" y="84"/>
                </a:cxn>
                <a:cxn ang="0">
                  <a:pos x="59" y="66"/>
                </a:cxn>
                <a:cxn ang="0">
                  <a:pos x="59" y="66"/>
                </a:cxn>
                <a:cxn ang="0">
                  <a:pos x="63" y="51"/>
                </a:cxn>
                <a:cxn ang="0">
                  <a:pos x="68" y="36"/>
                </a:cxn>
                <a:cxn ang="0">
                  <a:pos x="70" y="20"/>
                </a:cxn>
                <a:cxn ang="0">
                  <a:pos x="72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71" y="2"/>
                </a:cxn>
                <a:cxn ang="0">
                  <a:pos x="69" y="1"/>
                </a:cxn>
                <a:cxn ang="0">
                  <a:pos x="68" y="0"/>
                </a:cxn>
                <a:cxn ang="0">
                  <a:pos x="65" y="1"/>
                </a:cxn>
                <a:cxn ang="0">
                  <a:pos x="63" y="2"/>
                </a:cxn>
                <a:cxn ang="0">
                  <a:pos x="62" y="3"/>
                </a:cxn>
                <a:cxn ang="0">
                  <a:pos x="62" y="5"/>
                </a:cxn>
                <a:cxn ang="0">
                  <a:pos x="62" y="5"/>
                </a:cxn>
              </a:cxnLst>
              <a:rect l="0" t="0" r="r" b="b"/>
              <a:pathLst>
                <a:path w="72" h="298">
                  <a:moveTo>
                    <a:pt x="62" y="5"/>
                  </a:moveTo>
                  <a:lnTo>
                    <a:pt x="62" y="5"/>
                  </a:lnTo>
                  <a:lnTo>
                    <a:pt x="59" y="23"/>
                  </a:lnTo>
                  <a:lnTo>
                    <a:pt x="56" y="43"/>
                  </a:lnTo>
                  <a:lnTo>
                    <a:pt x="46" y="80"/>
                  </a:lnTo>
                  <a:lnTo>
                    <a:pt x="46" y="80"/>
                  </a:lnTo>
                  <a:lnTo>
                    <a:pt x="35" y="117"/>
                  </a:lnTo>
                  <a:lnTo>
                    <a:pt x="31" y="136"/>
                  </a:lnTo>
                  <a:lnTo>
                    <a:pt x="27" y="155"/>
                  </a:lnTo>
                  <a:lnTo>
                    <a:pt x="27" y="155"/>
                  </a:lnTo>
                  <a:lnTo>
                    <a:pt x="20" y="189"/>
                  </a:lnTo>
                  <a:lnTo>
                    <a:pt x="13" y="224"/>
                  </a:lnTo>
                  <a:lnTo>
                    <a:pt x="6" y="259"/>
                  </a:lnTo>
                  <a:lnTo>
                    <a:pt x="2" y="276"/>
                  </a:lnTo>
                  <a:lnTo>
                    <a:pt x="0" y="294"/>
                  </a:lnTo>
                  <a:lnTo>
                    <a:pt x="0" y="294"/>
                  </a:lnTo>
                  <a:lnTo>
                    <a:pt x="0" y="296"/>
                  </a:lnTo>
                  <a:lnTo>
                    <a:pt x="1" y="297"/>
                  </a:lnTo>
                  <a:lnTo>
                    <a:pt x="3" y="298"/>
                  </a:lnTo>
                  <a:lnTo>
                    <a:pt x="4" y="298"/>
                  </a:lnTo>
                  <a:lnTo>
                    <a:pt x="8" y="297"/>
                  </a:lnTo>
                  <a:lnTo>
                    <a:pt x="10" y="296"/>
                  </a:lnTo>
                  <a:lnTo>
                    <a:pt x="10" y="294"/>
                  </a:lnTo>
                  <a:lnTo>
                    <a:pt x="10" y="294"/>
                  </a:lnTo>
                  <a:lnTo>
                    <a:pt x="13" y="274"/>
                  </a:lnTo>
                  <a:lnTo>
                    <a:pt x="16" y="255"/>
                  </a:lnTo>
                  <a:lnTo>
                    <a:pt x="24" y="216"/>
                  </a:lnTo>
                  <a:lnTo>
                    <a:pt x="24" y="216"/>
                  </a:lnTo>
                  <a:lnTo>
                    <a:pt x="31" y="177"/>
                  </a:lnTo>
                  <a:lnTo>
                    <a:pt x="35" y="159"/>
                  </a:lnTo>
                  <a:lnTo>
                    <a:pt x="41" y="140"/>
                  </a:lnTo>
                  <a:lnTo>
                    <a:pt x="41" y="140"/>
                  </a:lnTo>
                  <a:lnTo>
                    <a:pt x="46" y="122"/>
                  </a:lnTo>
                  <a:lnTo>
                    <a:pt x="50" y="103"/>
                  </a:lnTo>
                  <a:lnTo>
                    <a:pt x="55" y="84"/>
                  </a:lnTo>
                  <a:lnTo>
                    <a:pt x="59" y="66"/>
                  </a:lnTo>
                  <a:lnTo>
                    <a:pt x="59" y="66"/>
                  </a:lnTo>
                  <a:lnTo>
                    <a:pt x="63" y="51"/>
                  </a:lnTo>
                  <a:lnTo>
                    <a:pt x="68" y="36"/>
                  </a:lnTo>
                  <a:lnTo>
                    <a:pt x="70" y="20"/>
                  </a:lnTo>
                  <a:lnTo>
                    <a:pt x="72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71" y="2"/>
                  </a:lnTo>
                  <a:lnTo>
                    <a:pt x="69" y="1"/>
                  </a:lnTo>
                  <a:lnTo>
                    <a:pt x="68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2" y="3"/>
                  </a:lnTo>
                  <a:lnTo>
                    <a:pt x="62" y="5"/>
                  </a:lnTo>
                  <a:lnTo>
                    <a:pt x="62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6" name="Freeform 381"/>
            <p:cNvSpPr/>
            <p:nvPr/>
          </p:nvSpPr>
          <p:spPr bwMode="auto">
            <a:xfrm>
              <a:off x="4719638" y="3197225"/>
              <a:ext cx="39688" cy="139700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55" y="28"/>
                </a:cxn>
                <a:cxn ang="0">
                  <a:pos x="49" y="40"/>
                </a:cxn>
                <a:cxn ang="0">
                  <a:pos x="44" y="53"/>
                </a:cxn>
                <a:cxn ang="0">
                  <a:pos x="44" y="53"/>
                </a:cxn>
                <a:cxn ang="0">
                  <a:pos x="39" y="72"/>
                </a:cxn>
                <a:cxn ang="0">
                  <a:pos x="35" y="91"/>
                </a:cxn>
                <a:cxn ang="0">
                  <a:pos x="31" y="109"/>
                </a:cxn>
                <a:cxn ang="0">
                  <a:pos x="26" y="128"/>
                </a:cxn>
                <a:cxn ang="0">
                  <a:pos x="26" y="128"/>
                </a:cxn>
                <a:cxn ang="0">
                  <a:pos x="22" y="144"/>
                </a:cxn>
                <a:cxn ang="0">
                  <a:pos x="18" y="160"/>
                </a:cxn>
                <a:cxn ang="0">
                  <a:pos x="15" y="176"/>
                </a:cxn>
                <a:cxn ang="0">
                  <a:pos x="12" y="193"/>
                </a:cxn>
                <a:cxn ang="0">
                  <a:pos x="12" y="193"/>
                </a:cxn>
                <a:cxn ang="0">
                  <a:pos x="5" y="227"/>
                </a:cxn>
                <a:cxn ang="0">
                  <a:pos x="2" y="243"/>
                </a:cxn>
                <a:cxn ang="0">
                  <a:pos x="0" y="260"/>
                </a:cxn>
                <a:cxn ang="0">
                  <a:pos x="0" y="260"/>
                </a:cxn>
                <a:cxn ang="0">
                  <a:pos x="0" y="262"/>
                </a:cxn>
                <a:cxn ang="0">
                  <a:pos x="1" y="263"/>
                </a:cxn>
                <a:cxn ang="0">
                  <a:pos x="2" y="264"/>
                </a:cxn>
                <a:cxn ang="0">
                  <a:pos x="4" y="264"/>
                </a:cxn>
                <a:cxn ang="0">
                  <a:pos x="7" y="263"/>
                </a:cxn>
                <a:cxn ang="0">
                  <a:pos x="8" y="262"/>
                </a:cxn>
                <a:cxn ang="0">
                  <a:pos x="9" y="260"/>
                </a:cxn>
                <a:cxn ang="0">
                  <a:pos x="9" y="260"/>
                </a:cxn>
                <a:cxn ang="0">
                  <a:pos x="12" y="241"/>
                </a:cxn>
                <a:cxn ang="0">
                  <a:pos x="15" y="224"/>
                </a:cxn>
                <a:cxn ang="0">
                  <a:pos x="24" y="188"/>
                </a:cxn>
                <a:cxn ang="0">
                  <a:pos x="24" y="188"/>
                </a:cxn>
                <a:cxn ang="0">
                  <a:pos x="30" y="155"/>
                </a:cxn>
                <a:cxn ang="0">
                  <a:pos x="33" y="138"/>
                </a:cxn>
                <a:cxn ang="0">
                  <a:pos x="37" y="123"/>
                </a:cxn>
                <a:cxn ang="0">
                  <a:pos x="37" y="123"/>
                </a:cxn>
                <a:cxn ang="0">
                  <a:pos x="45" y="89"/>
                </a:cxn>
                <a:cxn ang="0">
                  <a:pos x="54" y="55"/>
                </a:cxn>
                <a:cxn ang="0">
                  <a:pos x="54" y="55"/>
                </a:cxn>
                <a:cxn ang="0">
                  <a:pos x="59" y="43"/>
                </a:cxn>
                <a:cxn ang="0">
                  <a:pos x="64" y="31"/>
                </a:cxn>
                <a:cxn ang="0">
                  <a:pos x="75" y="5"/>
                </a:cxn>
                <a:cxn ang="0">
                  <a:pos x="75" y="5"/>
                </a:cxn>
                <a:cxn ang="0">
                  <a:pos x="75" y="4"/>
                </a:cxn>
                <a:cxn ang="0">
                  <a:pos x="75" y="2"/>
                </a:cxn>
                <a:cxn ang="0">
                  <a:pos x="74" y="1"/>
                </a:cxn>
                <a:cxn ang="0">
                  <a:pos x="72" y="0"/>
                </a:cxn>
                <a:cxn ang="0">
                  <a:pos x="69" y="0"/>
                </a:cxn>
                <a:cxn ang="0">
                  <a:pos x="67" y="1"/>
                </a:cxn>
                <a:cxn ang="0">
                  <a:pos x="66" y="3"/>
                </a:cxn>
                <a:cxn ang="0">
                  <a:pos x="66" y="3"/>
                </a:cxn>
              </a:cxnLst>
              <a:rect l="0" t="0" r="r" b="b"/>
              <a:pathLst>
                <a:path w="75" h="264">
                  <a:moveTo>
                    <a:pt x="66" y="3"/>
                  </a:moveTo>
                  <a:lnTo>
                    <a:pt x="66" y="3"/>
                  </a:lnTo>
                  <a:lnTo>
                    <a:pt x="55" y="28"/>
                  </a:lnTo>
                  <a:lnTo>
                    <a:pt x="49" y="40"/>
                  </a:lnTo>
                  <a:lnTo>
                    <a:pt x="44" y="53"/>
                  </a:lnTo>
                  <a:lnTo>
                    <a:pt x="44" y="53"/>
                  </a:lnTo>
                  <a:lnTo>
                    <a:pt x="39" y="72"/>
                  </a:lnTo>
                  <a:lnTo>
                    <a:pt x="35" y="91"/>
                  </a:lnTo>
                  <a:lnTo>
                    <a:pt x="31" y="109"/>
                  </a:lnTo>
                  <a:lnTo>
                    <a:pt x="26" y="128"/>
                  </a:lnTo>
                  <a:lnTo>
                    <a:pt x="26" y="128"/>
                  </a:lnTo>
                  <a:lnTo>
                    <a:pt x="22" y="144"/>
                  </a:lnTo>
                  <a:lnTo>
                    <a:pt x="18" y="160"/>
                  </a:lnTo>
                  <a:lnTo>
                    <a:pt x="15" y="176"/>
                  </a:lnTo>
                  <a:lnTo>
                    <a:pt x="12" y="193"/>
                  </a:lnTo>
                  <a:lnTo>
                    <a:pt x="12" y="193"/>
                  </a:lnTo>
                  <a:lnTo>
                    <a:pt x="5" y="227"/>
                  </a:lnTo>
                  <a:lnTo>
                    <a:pt x="2" y="243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2"/>
                  </a:lnTo>
                  <a:lnTo>
                    <a:pt x="1" y="263"/>
                  </a:lnTo>
                  <a:lnTo>
                    <a:pt x="2" y="264"/>
                  </a:lnTo>
                  <a:lnTo>
                    <a:pt x="4" y="264"/>
                  </a:lnTo>
                  <a:lnTo>
                    <a:pt x="7" y="263"/>
                  </a:lnTo>
                  <a:lnTo>
                    <a:pt x="8" y="262"/>
                  </a:lnTo>
                  <a:lnTo>
                    <a:pt x="9" y="260"/>
                  </a:lnTo>
                  <a:lnTo>
                    <a:pt x="9" y="260"/>
                  </a:lnTo>
                  <a:lnTo>
                    <a:pt x="12" y="241"/>
                  </a:lnTo>
                  <a:lnTo>
                    <a:pt x="15" y="224"/>
                  </a:lnTo>
                  <a:lnTo>
                    <a:pt x="24" y="188"/>
                  </a:lnTo>
                  <a:lnTo>
                    <a:pt x="24" y="188"/>
                  </a:lnTo>
                  <a:lnTo>
                    <a:pt x="30" y="155"/>
                  </a:lnTo>
                  <a:lnTo>
                    <a:pt x="33" y="138"/>
                  </a:lnTo>
                  <a:lnTo>
                    <a:pt x="37" y="123"/>
                  </a:lnTo>
                  <a:lnTo>
                    <a:pt x="37" y="123"/>
                  </a:lnTo>
                  <a:lnTo>
                    <a:pt x="45" y="89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9" y="43"/>
                  </a:lnTo>
                  <a:lnTo>
                    <a:pt x="64" y="31"/>
                  </a:lnTo>
                  <a:lnTo>
                    <a:pt x="75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7" name="Freeform 382"/>
            <p:cNvSpPr/>
            <p:nvPr/>
          </p:nvSpPr>
          <p:spPr bwMode="auto">
            <a:xfrm>
              <a:off x="4773613" y="3186113"/>
              <a:ext cx="34925" cy="101600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9" y="4"/>
                </a:cxn>
                <a:cxn ang="0">
                  <a:pos x="57" y="11"/>
                </a:cxn>
                <a:cxn ang="0">
                  <a:pos x="53" y="18"/>
                </a:cxn>
                <a:cxn ang="0">
                  <a:pos x="46" y="31"/>
                </a:cxn>
                <a:cxn ang="0">
                  <a:pos x="46" y="31"/>
                </a:cxn>
                <a:cxn ang="0">
                  <a:pos x="42" y="36"/>
                </a:cxn>
                <a:cxn ang="0">
                  <a:pos x="41" y="42"/>
                </a:cxn>
                <a:cxn ang="0">
                  <a:pos x="40" y="54"/>
                </a:cxn>
                <a:cxn ang="0">
                  <a:pos x="40" y="54"/>
                </a:cxn>
                <a:cxn ang="0">
                  <a:pos x="36" y="74"/>
                </a:cxn>
                <a:cxn ang="0">
                  <a:pos x="31" y="93"/>
                </a:cxn>
                <a:cxn ang="0">
                  <a:pos x="18" y="132"/>
                </a:cxn>
                <a:cxn ang="0">
                  <a:pos x="18" y="132"/>
                </a:cxn>
                <a:cxn ang="0">
                  <a:pos x="10" y="153"/>
                </a:cxn>
                <a:cxn ang="0">
                  <a:pos x="2" y="174"/>
                </a:cxn>
                <a:cxn ang="0">
                  <a:pos x="2" y="174"/>
                </a:cxn>
                <a:cxn ang="0">
                  <a:pos x="1" y="178"/>
                </a:cxn>
                <a:cxn ang="0">
                  <a:pos x="0" y="182"/>
                </a:cxn>
                <a:cxn ang="0">
                  <a:pos x="1" y="186"/>
                </a:cxn>
                <a:cxn ang="0">
                  <a:pos x="4" y="189"/>
                </a:cxn>
                <a:cxn ang="0">
                  <a:pos x="4" y="189"/>
                </a:cxn>
                <a:cxn ang="0">
                  <a:pos x="6" y="190"/>
                </a:cxn>
                <a:cxn ang="0">
                  <a:pos x="7" y="190"/>
                </a:cxn>
                <a:cxn ang="0">
                  <a:pos x="9" y="189"/>
                </a:cxn>
                <a:cxn ang="0">
                  <a:pos x="10" y="188"/>
                </a:cxn>
                <a:cxn ang="0">
                  <a:pos x="10" y="185"/>
                </a:cxn>
                <a:cxn ang="0">
                  <a:pos x="10" y="183"/>
                </a:cxn>
                <a:cxn ang="0">
                  <a:pos x="9" y="181"/>
                </a:cxn>
                <a:cxn ang="0">
                  <a:pos x="9" y="181"/>
                </a:cxn>
                <a:cxn ang="0">
                  <a:pos x="9" y="180"/>
                </a:cxn>
                <a:cxn ang="0">
                  <a:pos x="10" y="178"/>
                </a:cxn>
                <a:cxn ang="0">
                  <a:pos x="14" y="170"/>
                </a:cxn>
                <a:cxn ang="0">
                  <a:pos x="19" y="163"/>
                </a:cxn>
                <a:cxn ang="0">
                  <a:pos x="21" y="158"/>
                </a:cxn>
                <a:cxn ang="0">
                  <a:pos x="21" y="158"/>
                </a:cxn>
                <a:cxn ang="0">
                  <a:pos x="24" y="144"/>
                </a:cxn>
                <a:cxn ang="0">
                  <a:pos x="28" y="130"/>
                </a:cxn>
                <a:cxn ang="0">
                  <a:pos x="38" y="102"/>
                </a:cxn>
                <a:cxn ang="0">
                  <a:pos x="38" y="102"/>
                </a:cxn>
                <a:cxn ang="0">
                  <a:pos x="42" y="89"/>
                </a:cxn>
                <a:cxn ang="0">
                  <a:pos x="46" y="75"/>
                </a:cxn>
                <a:cxn ang="0">
                  <a:pos x="51" y="48"/>
                </a:cxn>
                <a:cxn ang="0">
                  <a:pos x="51" y="48"/>
                </a:cxn>
                <a:cxn ang="0">
                  <a:pos x="52" y="42"/>
                </a:cxn>
                <a:cxn ang="0">
                  <a:pos x="54" y="37"/>
                </a:cxn>
                <a:cxn ang="0">
                  <a:pos x="59" y="27"/>
                </a:cxn>
                <a:cxn ang="0">
                  <a:pos x="64" y="18"/>
                </a:cxn>
                <a:cxn ang="0">
                  <a:pos x="66" y="11"/>
                </a:cxn>
                <a:cxn ang="0">
                  <a:pos x="68" y="6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67" y="2"/>
                </a:cxn>
                <a:cxn ang="0">
                  <a:pos x="64" y="1"/>
                </a:cxn>
                <a:cxn ang="0">
                  <a:pos x="62" y="0"/>
                </a:cxn>
                <a:cxn ang="0">
                  <a:pos x="61" y="1"/>
                </a:cxn>
                <a:cxn ang="0">
                  <a:pos x="60" y="2"/>
                </a:cxn>
                <a:cxn ang="0">
                  <a:pos x="59" y="4"/>
                </a:cxn>
                <a:cxn ang="0">
                  <a:pos x="59" y="4"/>
                </a:cxn>
              </a:cxnLst>
              <a:rect l="0" t="0" r="r" b="b"/>
              <a:pathLst>
                <a:path w="68" h="190">
                  <a:moveTo>
                    <a:pt x="59" y="4"/>
                  </a:moveTo>
                  <a:lnTo>
                    <a:pt x="59" y="4"/>
                  </a:lnTo>
                  <a:lnTo>
                    <a:pt x="57" y="11"/>
                  </a:lnTo>
                  <a:lnTo>
                    <a:pt x="53" y="18"/>
                  </a:lnTo>
                  <a:lnTo>
                    <a:pt x="46" y="31"/>
                  </a:lnTo>
                  <a:lnTo>
                    <a:pt x="46" y="31"/>
                  </a:lnTo>
                  <a:lnTo>
                    <a:pt x="42" y="36"/>
                  </a:lnTo>
                  <a:lnTo>
                    <a:pt x="41" y="42"/>
                  </a:lnTo>
                  <a:lnTo>
                    <a:pt x="40" y="54"/>
                  </a:lnTo>
                  <a:lnTo>
                    <a:pt x="40" y="54"/>
                  </a:lnTo>
                  <a:lnTo>
                    <a:pt x="36" y="74"/>
                  </a:lnTo>
                  <a:lnTo>
                    <a:pt x="31" y="93"/>
                  </a:lnTo>
                  <a:lnTo>
                    <a:pt x="18" y="132"/>
                  </a:lnTo>
                  <a:lnTo>
                    <a:pt x="18" y="132"/>
                  </a:lnTo>
                  <a:lnTo>
                    <a:pt x="10" y="153"/>
                  </a:lnTo>
                  <a:lnTo>
                    <a:pt x="2" y="174"/>
                  </a:lnTo>
                  <a:lnTo>
                    <a:pt x="2" y="174"/>
                  </a:lnTo>
                  <a:lnTo>
                    <a:pt x="1" y="178"/>
                  </a:lnTo>
                  <a:lnTo>
                    <a:pt x="0" y="182"/>
                  </a:lnTo>
                  <a:lnTo>
                    <a:pt x="1" y="186"/>
                  </a:lnTo>
                  <a:lnTo>
                    <a:pt x="4" y="189"/>
                  </a:lnTo>
                  <a:lnTo>
                    <a:pt x="4" y="189"/>
                  </a:lnTo>
                  <a:lnTo>
                    <a:pt x="6" y="190"/>
                  </a:lnTo>
                  <a:lnTo>
                    <a:pt x="7" y="190"/>
                  </a:lnTo>
                  <a:lnTo>
                    <a:pt x="9" y="189"/>
                  </a:lnTo>
                  <a:lnTo>
                    <a:pt x="10" y="188"/>
                  </a:lnTo>
                  <a:lnTo>
                    <a:pt x="10" y="185"/>
                  </a:lnTo>
                  <a:lnTo>
                    <a:pt x="10" y="183"/>
                  </a:lnTo>
                  <a:lnTo>
                    <a:pt x="9" y="181"/>
                  </a:lnTo>
                  <a:lnTo>
                    <a:pt x="9" y="181"/>
                  </a:lnTo>
                  <a:lnTo>
                    <a:pt x="9" y="180"/>
                  </a:lnTo>
                  <a:lnTo>
                    <a:pt x="10" y="178"/>
                  </a:lnTo>
                  <a:lnTo>
                    <a:pt x="14" y="170"/>
                  </a:lnTo>
                  <a:lnTo>
                    <a:pt x="19" y="163"/>
                  </a:lnTo>
                  <a:lnTo>
                    <a:pt x="21" y="158"/>
                  </a:lnTo>
                  <a:lnTo>
                    <a:pt x="21" y="158"/>
                  </a:lnTo>
                  <a:lnTo>
                    <a:pt x="24" y="144"/>
                  </a:lnTo>
                  <a:lnTo>
                    <a:pt x="28" y="130"/>
                  </a:lnTo>
                  <a:lnTo>
                    <a:pt x="38" y="102"/>
                  </a:lnTo>
                  <a:lnTo>
                    <a:pt x="38" y="102"/>
                  </a:lnTo>
                  <a:lnTo>
                    <a:pt x="42" y="89"/>
                  </a:lnTo>
                  <a:lnTo>
                    <a:pt x="46" y="75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52" y="42"/>
                  </a:lnTo>
                  <a:lnTo>
                    <a:pt x="54" y="37"/>
                  </a:lnTo>
                  <a:lnTo>
                    <a:pt x="59" y="27"/>
                  </a:lnTo>
                  <a:lnTo>
                    <a:pt x="64" y="18"/>
                  </a:lnTo>
                  <a:lnTo>
                    <a:pt x="66" y="11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67" y="2"/>
                  </a:lnTo>
                  <a:lnTo>
                    <a:pt x="64" y="1"/>
                  </a:lnTo>
                  <a:lnTo>
                    <a:pt x="62" y="0"/>
                  </a:lnTo>
                  <a:lnTo>
                    <a:pt x="61" y="1"/>
                  </a:lnTo>
                  <a:lnTo>
                    <a:pt x="60" y="2"/>
                  </a:lnTo>
                  <a:lnTo>
                    <a:pt x="59" y="4"/>
                  </a:lnTo>
                  <a:lnTo>
                    <a:pt x="59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8" name="Freeform 383"/>
            <p:cNvSpPr/>
            <p:nvPr/>
          </p:nvSpPr>
          <p:spPr bwMode="auto">
            <a:xfrm>
              <a:off x="4829175" y="3186113"/>
              <a:ext cx="22225" cy="73025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35" y="5"/>
                </a:cxn>
                <a:cxn ang="0">
                  <a:pos x="32" y="21"/>
                </a:cxn>
                <a:cxn ang="0">
                  <a:pos x="29" y="37"/>
                </a:cxn>
                <a:cxn ang="0">
                  <a:pos x="21" y="68"/>
                </a:cxn>
                <a:cxn ang="0">
                  <a:pos x="21" y="68"/>
                </a:cxn>
                <a:cxn ang="0">
                  <a:pos x="18" y="85"/>
                </a:cxn>
                <a:cxn ang="0">
                  <a:pos x="13" y="100"/>
                </a:cxn>
                <a:cxn ang="0">
                  <a:pos x="2" y="132"/>
                </a:cxn>
                <a:cxn ang="0">
                  <a:pos x="2" y="132"/>
                </a:cxn>
                <a:cxn ang="0">
                  <a:pos x="0" y="134"/>
                </a:cxn>
                <a:cxn ang="0">
                  <a:pos x="2" y="135"/>
                </a:cxn>
                <a:cxn ang="0">
                  <a:pos x="3" y="136"/>
                </a:cxn>
                <a:cxn ang="0">
                  <a:pos x="5" y="137"/>
                </a:cxn>
                <a:cxn ang="0">
                  <a:pos x="8" y="137"/>
                </a:cxn>
                <a:cxn ang="0">
                  <a:pos x="10" y="136"/>
                </a:cxn>
                <a:cxn ang="0">
                  <a:pos x="11" y="134"/>
                </a:cxn>
                <a:cxn ang="0">
                  <a:pos x="11" y="134"/>
                </a:cxn>
                <a:cxn ang="0">
                  <a:pos x="17" y="117"/>
                </a:cxn>
                <a:cxn ang="0">
                  <a:pos x="23" y="99"/>
                </a:cxn>
                <a:cxn ang="0">
                  <a:pos x="28" y="81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40" y="34"/>
                </a:cxn>
                <a:cxn ang="0">
                  <a:pos x="42" y="20"/>
                </a:cxn>
                <a:cxn ang="0">
                  <a:pos x="44" y="5"/>
                </a:cxn>
                <a:cxn ang="0">
                  <a:pos x="44" y="5"/>
                </a:cxn>
                <a:cxn ang="0">
                  <a:pos x="44" y="3"/>
                </a:cxn>
                <a:cxn ang="0">
                  <a:pos x="43" y="2"/>
                </a:cxn>
                <a:cxn ang="0">
                  <a:pos x="41" y="1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6" y="2"/>
                </a:cxn>
                <a:cxn ang="0">
                  <a:pos x="35" y="3"/>
                </a:cxn>
                <a:cxn ang="0">
                  <a:pos x="35" y="5"/>
                </a:cxn>
                <a:cxn ang="0">
                  <a:pos x="35" y="5"/>
                </a:cxn>
              </a:cxnLst>
              <a:rect l="0" t="0" r="r" b="b"/>
              <a:pathLst>
                <a:path w="44" h="137">
                  <a:moveTo>
                    <a:pt x="35" y="5"/>
                  </a:moveTo>
                  <a:lnTo>
                    <a:pt x="35" y="5"/>
                  </a:lnTo>
                  <a:lnTo>
                    <a:pt x="32" y="21"/>
                  </a:lnTo>
                  <a:lnTo>
                    <a:pt x="29" y="37"/>
                  </a:lnTo>
                  <a:lnTo>
                    <a:pt x="21" y="68"/>
                  </a:lnTo>
                  <a:lnTo>
                    <a:pt x="21" y="68"/>
                  </a:lnTo>
                  <a:lnTo>
                    <a:pt x="18" y="85"/>
                  </a:lnTo>
                  <a:lnTo>
                    <a:pt x="13" y="100"/>
                  </a:lnTo>
                  <a:lnTo>
                    <a:pt x="2" y="132"/>
                  </a:lnTo>
                  <a:lnTo>
                    <a:pt x="2" y="132"/>
                  </a:lnTo>
                  <a:lnTo>
                    <a:pt x="0" y="134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5" y="137"/>
                  </a:lnTo>
                  <a:lnTo>
                    <a:pt x="8" y="137"/>
                  </a:lnTo>
                  <a:lnTo>
                    <a:pt x="10" y="136"/>
                  </a:lnTo>
                  <a:lnTo>
                    <a:pt x="11" y="134"/>
                  </a:lnTo>
                  <a:lnTo>
                    <a:pt x="11" y="134"/>
                  </a:lnTo>
                  <a:lnTo>
                    <a:pt x="17" y="117"/>
                  </a:lnTo>
                  <a:lnTo>
                    <a:pt x="23" y="99"/>
                  </a:lnTo>
                  <a:lnTo>
                    <a:pt x="28" y="81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0" y="34"/>
                  </a:lnTo>
                  <a:lnTo>
                    <a:pt x="42" y="2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44" y="3"/>
                  </a:lnTo>
                  <a:lnTo>
                    <a:pt x="43" y="2"/>
                  </a:lnTo>
                  <a:lnTo>
                    <a:pt x="41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6" y="2"/>
                  </a:lnTo>
                  <a:lnTo>
                    <a:pt x="35" y="3"/>
                  </a:lnTo>
                  <a:lnTo>
                    <a:pt x="35" y="5"/>
                  </a:lnTo>
                  <a:lnTo>
                    <a:pt x="35" y="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09" name="Freeform 384"/>
            <p:cNvSpPr/>
            <p:nvPr/>
          </p:nvSpPr>
          <p:spPr bwMode="auto">
            <a:xfrm>
              <a:off x="4884738" y="3184525"/>
              <a:ext cx="9525" cy="12700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0" y="1"/>
                </a:cxn>
                <a:cxn ang="0">
                  <a:pos x="3" y="9"/>
                </a:cxn>
                <a:cxn ang="0">
                  <a:pos x="1" y="13"/>
                </a:cxn>
                <a:cxn ang="0">
                  <a:pos x="0" y="19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1" y="22"/>
                </a:cxn>
                <a:cxn ang="0">
                  <a:pos x="2" y="23"/>
                </a:cxn>
                <a:cxn ang="0">
                  <a:pos x="4" y="23"/>
                </a:cxn>
                <a:cxn ang="0">
                  <a:pos x="7" y="22"/>
                </a:cxn>
                <a:cxn ang="0">
                  <a:pos x="8" y="21"/>
                </a:cxn>
                <a:cxn ang="0">
                  <a:pos x="9" y="19"/>
                </a:cxn>
                <a:cxn ang="0">
                  <a:pos x="9" y="19"/>
                </a:cxn>
                <a:cxn ang="0">
                  <a:pos x="10" y="15"/>
                </a:cxn>
                <a:cxn ang="0">
                  <a:pos x="12" y="12"/>
                </a:cxn>
                <a:cxn ang="0">
                  <a:pos x="17" y="8"/>
                </a:cxn>
                <a:cxn ang="0">
                  <a:pos x="17" y="8"/>
                </a:cxn>
                <a:cxn ang="0">
                  <a:pos x="18" y="6"/>
                </a:cxn>
                <a:cxn ang="0">
                  <a:pos x="18" y="4"/>
                </a:cxn>
                <a:cxn ang="0">
                  <a:pos x="17" y="3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10" y="1"/>
                </a:cxn>
                <a:cxn ang="0">
                  <a:pos x="10" y="1"/>
                </a:cxn>
              </a:cxnLst>
              <a:rect l="0" t="0" r="r" b="b"/>
              <a:pathLst>
                <a:path w="18" h="23">
                  <a:moveTo>
                    <a:pt x="10" y="1"/>
                  </a:moveTo>
                  <a:lnTo>
                    <a:pt x="10" y="1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1" y="22"/>
                  </a:lnTo>
                  <a:lnTo>
                    <a:pt x="2" y="23"/>
                  </a:lnTo>
                  <a:lnTo>
                    <a:pt x="4" y="23"/>
                  </a:lnTo>
                  <a:lnTo>
                    <a:pt x="7" y="22"/>
                  </a:lnTo>
                  <a:lnTo>
                    <a:pt x="8" y="21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0" y="15"/>
                  </a:lnTo>
                  <a:lnTo>
                    <a:pt x="12" y="12"/>
                  </a:lnTo>
                  <a:lnTo>
                    <a:pt x="17" y="8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10" name="Freeform 385"/>
            <p:cNvSpPr/>
            <p:nvPr/>
          </p:nvSpPr>
          <p:spPr bwMode="auto">
            <a:xfrm>
              <a:off x="4586288" y="3460750"/>
              <a:ext cx="165100" cy="39688"/>
            </a:xfrm>
            <a:custGeom>
              <a:avLst/>
              <a:gdLst/>
              <a:ahLst/>
              <a:cxnLst>
                <a:cxn ang="0">
                  <a:pos x="306" y="66"/>
                </a:cxn>
                <a:cxn ang="0">
                  <a:pos x="306" y="66"/>
                </a:cxn>
                <a:cxn ang="0">
                  <a:pos x="297" y="67"/>
                </a:cxn>
                <a:cxn ang="0">
                  <a:pos x="288" y="66"/>
                </a:cxn>
                <a:cxn ang="0">
                  <a:pos x="279" y="63"/>
                </a:cxn>
                <a:cxn ang="0">
                  <a:pos x="268" y="59"/>
                </a:cxn>
                <a:cxn ang="0">
                  <a:pos x="249" y="51"/>
                </a:cxn>
                <a:cxn ang="0">
                  <a:pos x="232" y="45"/>
                </a:cxn>
                <a:cxn ang="0">
                  <a:pos x="232" y="45"/>
                </a:cxn>
                <a:cxn ang="0">
                  <a:pos x="194" y="35"/>
                </a:cxn>
                <a:cxn ang="0">
                  <a:pos x="157" y="24"/>
                </a:cxn>
                <a:cxn ang="0">
                  <a:pos x="157" y="24"/>
                </a:cxn>
                <a:cxn ang="0">
                  <a:pos x="139" y="20"/>
                </a:cxn>
                <a:cxn ang="0">
                  <a:pos x="121" y="17"/>
                </a:cxn>
                <a:cxn ang="0">
                  <a:pos x="102" y="14"/>
                </a:cxn>
                <a:cxn ang="0">
                  <a:pos x="85" y="11"/>
                </a:cxn>
                <a:cxn ang="0">
                  <a:pos x="85" y="11"/>
                </a:cxn>
                <a:cxn ang="0">
                  <a:pos x="64" y="7"/>
                </a:cxn>
                <a:cxn ang="0">
                  <a:pos x="44" y="3"/>
                </a:cxn>
                <a:cxn ang="0">
                  <a:pos x="25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2" y="8"/>
                </a:cxn>
                <a:cxn ang="0">
                  <a:pos x="4" y="9"/>
                </a:cxn>
                <a:cxn ang="0">
                  <a:pos x="4" y="9"/>
                </a:cxn>
                <a:cxn ang="0">
                  <a:pos x="26" y="10"/>
                </a:cxn>
                <a:cxn ang="0">
                  <a:pos x="47" y="13"/>
                </a:cxn>
                <a:cxn ang="0">
                  <a:pos x="68" y="17"/>
                </a:cxn>
                <a:cxn ang="0">
                  <a:pos x="90" y="21"/>
                </a:cxn>
                <a:cxn ang="0">
                  <a:pos x="90" y="21"/>
                </a:cxn>
                <a:cxn ang="0">
                  <a:pos x="109" y="25"/>
                </a:cxn>
                <a:cxn ang="0">
                  <a:pos x="130" y="30"/>
                </a:cxn>
                <a:cxn ang="0">
                  <a:pos x="151" y="34"/>
                </a:cxn>
                <a:cxn ang="0">
                  <a:pos x="170" y="39"/>
                </a:cxn>
                <a:cxn ang="0">
                  <a:pos x="170" y="39"/>
                </a:cxn>
                <a:cxn ang="0">
                  <a:pos x="191" y="45"/>
                </a:cxn>
                <a:cxn ang="0">
                  <a:pos x="213" y="50"/>
                </a:cxn>
                <a:cxn ang="0">
                  <a:pos x="234" y="56"/>
                </a:cxn>
                <a:cxn ang="0">
                  <a:pos x="255" y="63"/>
                </a:cxn>
                <a:cxn ang="0">
                  <a:pos x="255" y="63"/>
                </a:cxn>
                <a:cxn ang="0">
                  <a:pos x="281" y="73"/>
                </a:cxn>
                <a:cxn ang="0">
                  <a:pos x="288" y="74"/>
                </a:cxn>
                <a:cxn ang="0">
                  <a:pos x="294" y="75"/>
                </a:cxn>
                <a:cxn ang="0">
                  <a:pos x="301" y="76"/>
                </a:cxn>
                <a:cxn ang="0">
                  <a:pos x="309" y="75"/>
                </a:cxn>
                <a:cxn ang="0">
                  <a:pos x="309" y="75"/>
                </a:cxn>
                <a:cxn ang="0">
                  <a:pos x="311" y="74"/>
                </a:cxn>
                <a:cxn ang="0">
                  <a:pos x="312" y="73"/>
                </a:cxn>
                <a:cxn ang="0">
                  <a:pos x="312" y="71"/>
                </a:cxn>
                <a:cxn ang="0">
                  <a:pos x="312" y="70"/>
                </a:cxn>
                <a:cxn ang="0">
                  <a:pos x="310" y="67"/>
                </a:cxn>
                <a:cxn ang="0">
                  <a:pos x="308" y="66"/>
                </a:cxn>
                <a:cxn ang="0">
                  <a:pos x="306" y="66"/>
                </a:cxn>
                <a:cxn ang="0">
                  <a:pos x="306" y="66"/>
                </a:cxn>
              </a:cxnLst>
              <a:rect l="0" t="0" r="r" b="b"/>
              <a:pathLst>
                <a:path w="312" h="76">
                  <a:moveTo>
                    <a:pt x="306" y="66"/>
                  </a:moveTo>
                  <a:lnTo>
                    <a:pt x="306" y="66"/>
                  </a:lnTo>
                  <a:lnTo>
                    <a:pt x="297" y="67"/>
                  </a:lnTo>
                  <a:lnTo>
                    <a:pt x="288" y="66"/>
                  </a:lnTo>
                  <a:lnTo>
                    <a:pt x="279" y="63"/>
                  </a:lnTo>
                  <a:lnTo>
                    <a:pt x="268" y="59"/>
                  </a:lnTo>
                  <a:lnTo>
                    <a:pt x="249" y="51"/>
                  </a:lnTo>
                  <a:lnTo>
                    <a:pt x="232" y="45"/>
                  </a:lnTo>
                  <a:lnTo>
                    <a:pt x="232" y="45"/>
                  </a:lnTo>
                  <a:lnTo>
                    <a:pt x="194" y="35"/>
                  </a:lnTo>
                  <a:lnTo>
                    <a:pt x="157" y="24"/>
                  </a:lnTo>
                  <a:lnTo>
                    <a:pt x="157" y="24"/>
                  </a:lnTo>
                  <a:lnTo>
                    <a:pt x="139" y="20"/>
                  </a:lnTo>
                  <a:lnTo>
                    <a:pt x="121" y="17"/>
                  </a:lnTo>
                  <a:lnTo>
                    <a:pt x="102" y="14"/>
                  </a:lnTo>
                  <a:lnTo>
                    <a:pt x="85" y="11"/>
                  </a:lnTo>
                  <a:lnTo>
                    <a:pt x="85" y="11"/>
                  </a:lnTo>
                  <a:lnTo>
                    <a:pt x="64" y="7"/>
                  </a:lnTo>
                  <a:lnTo>
                    <a:pt x="44" y="3"/>
                  </a:lnTo>
                  <a:lnTo>
                    <a:pt x="25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26" y="10"/>
                  </a:lnTo>
                  <a:lnTo>
                    <a:pt x="47" y="13"/>
                  </a:lnTo>
                  <a:lnTo>
                    <a:pt x="68" y="17"/>
                  </a:lnTo>
                  <a:lnTo>
                    <a:pt x="90" y="21"/>
                  </a:lnTo>
                  <a:lnTo>
                    <a:pt x="90" y="21"/>
                  </a:lnTo>
                  <a:lnTo>
                    <a:pt x="109" y="25"/>
                  </a:lnTo>
                  <a:lnTo>
                    <a:pt x="130" y="30"/>
                  </a:lnTo>
                  <a:lnTo>
                    <a:pt x="151" y="34"/>
                  </a:lnTo>
                  <a:lnTo>
                    <a:pt x="170" y="39"/>
                  </a:lnTo>
                  <a:lnTo>
                    <a:pt x="170" y="39"/>
                  </a:lnTo>
                  <a:lnTo>
                    <a:pt x="191" y="45"/>
                  </a:lnTo>
                  <a:lnTo>
                    <a:pt x="213" y="50"/>
                  </a:lnTo>
                  <a:lnTo>
                    <a:pt x="234" y="56"/>
                  </a:lnTo>
                  <a:lnTo>
                    <a:pt x="255" y="63"/>
                  </a:lnTo>
                  <a:lnTo>
                    <a:pt x="255" y="63"/>
                  </a:lnTo>
                  <a:lnTo>
                    <a:pt x="281" y="73"/>
                  </a:lnTo>
                  <a:lnTo>
                    <a:pt x="288" y="74"/>
                  </a:lnTo>
                  <a:lnTo>
                    <a:pt x="294" y="75"/>
                  </a:lnTo>
                  <a:lnTo>
                    <a:pt x="301" y="76"/>
                  </a:lnTo>
                  <a:lnTo>
                    <a:pt x="309" y="75"/>
                  </a:lnTo>
                  <a:lnTo>
                    <a:pt x="309" y="75"/>
                  </a:lnTo>
                  <a:lnTo>
                    <a:pt x="311" y="74"/>
                  </a:lnTo>
                  <a:lnTo>
                    <a:pt x="312" y="73"/>
                  </a:lnTo>
                  <a:lnTo>
                    <a:pt x="312" y="71"/>
                  </a:lnTo>
                  <a:lnTo>
                    <a:pt x="312" y="70"/>
                  </a:lnTo>
                  <a:lnTo>
                    <a:pt x="310" y="67"/>
                  </a:lnTo>
                  <a:lnTo>
                    <a:pt x="308" y="66"/>
                  </a:lnTo>
                  <a:lnTo>
                    <a:pt x="306" y="66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111" name="Freeform 386"/>
            <p:cNvSpPr/>
            <p:nvPr/>
          </p:nvSpPr>
          <p:spPr bwMode="auto">
            <a:xfrm>
              <a:off x="4660900" y="3400425"/>
              <a:ext cx="171450" cy="47625"/>
            </a:xfrm>
            <a:custGeom>
              <a:avLst/>
              <a:gdLst/>
              <a:ahLst/>
              <a:cxnLst>
                <a:cxn ang="0">
                  <a:pos x="319" y="80"/>
                </a:cxn>
                <a:cxn ang="0">
                  <a:pos x="319" y="80"/>
                </a:cxn>
                <a:cxn ang="0">
                  <a:pos x="278" y="76"/>
                </a:cxn>
                <a:cxn ang="0">
                  <a:pos x="239" y="71"/>
                </a:cxn>
                <a:cxn ang="0">
                  <a:pos x="199" y="63"/>
                </a:cxn>
                <a:cxn ang="0">
                  <a:pos x="160" y="54"/>
                </a:cxn>
                <a:cxn ang="0">
                  <a:pos x="160" y="54"/>
                </a:cxn>
                <a:cxn ang="0">
                  <a:pos x="121" y="42"/>
                </a:cxn>
                <a:cxn ang="0">
                  <a:pos x="83" y="31"/>
                </a:cxn>
                <a:cxn ang="0">
                  <a:pos x="63" y="25"/>
                </a:cxn>
                <a:cxn ang="0">
                  <a:pos x="45" y="19"/>
                </a:cxn>
                <a:cxn ang="0">
                  <a:pos x="26" y="10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21" y="19"/>
                </a:cxn>
                <a:cxn ang="0">
                  <a:pos x="41" y="27"/>
                </a:cxn>
                <a:cxn ang="0">
                  <a:pos x="59" y="33"/>
                </a:cxn>
                <a:cxn ang="0">
                  <a:pos x="79" y="39"/>
                </a:cxn>
                <a:cxn ang="0">
                  <a:pos x="118" y="51"/>
                </a:cxn>
                <a:cxn ang="0">
                  <a:pos x="157" y="62"/>
                </a:cxn>
                <a:cxn ang="0">
                  <a:pos x="157" y="62"/>
                </a:cxn>
                <a:cxn ang="0">
                  <a:pos x="177" y="68"/>
                </a:cxn>
                <a:cxn ang="0">
                  <a:pos x="197" y="72"/>
                </a:cxn>
                <a:cxn ang="0">
                  <a:pos x="217" y="77"/>
                </a:cxn>
                <a:cxn ang="0">
                  <a:pos x="237" y="80"/>
                </a:cxn>
                <a:cxn ang="0">
                  <a:pos x="277" y="87"/>
                </a:cxn>
                <a:cxn ang="0">
                  <a:pos x="319" y="91"/>
                </a:cxn>
                <a:cxn ang="0">
                  <a:pos x="319" y="91"/>
                </a:cxn>
                <a:cxn ang="0">
                  <a:pos x="321" y="90"/>
                </a:cxn>
                <a:cxn ang="0">
                  <a:pos x="322" y="90"/>
                </a:cxn>
                <a:cxn ang="0">
                  <a:pos x="323" y="88"/>
                </a:cxn>
                <a:cxn ang="0">
                  <a:pos x="323" y="86"/>
                </a:cxn>
                <a:cxn ang="0">
                  <a:pos x="322" y="83"/>
                </a:cxn>
                <a:cxn ang="0">
                  <a:pos x="321" y="82"/>
                </a:cxn>
                <a:cxn ang="0">
                  <a:pos x="319" y="80"/>
                </a:cxn>
                <a:cxn ang="0">
                  <a:pos x="319" y="80"/>
                </a:cxn>
              </a:cxnLst>
              <a:rect l="0" t="0" r="r" b="b"/>
              <a:pathLst>
                <a:path w="323" h="91">
                  <a:moveTo>
                    <a:pt x="319" y="80"/>
                  </a:moveTo>
                  <a:lnTo>
                    <a:pt x="319" y="80"/>
                  </a:lnTo>
                  <a:lnTo>
                    <a:pt x="278" y="76"/>
                  </a:lnTo>
                  <a:lnTo>
                    <a:pt x="239" y="71"/>
                  </a:lnTo>
                  <a:lnTo>
                    <a:pt x="199" y="63"/>
                  </a:lnTo>
                  <a:lnTo>
                    <a:pt x="160" y="54"/>
                  </a:lnTo>
                  <a:lnTo>
                    <a:pt x="160" y="54"/>
                  </a:lnTo>
                  <a:lnTo>
                    <a:pt x="121" y="42"/>
                  </a:lnTo>
                  <a:lnTo>
                    <a:pt x="83" y="31"/>
                  </a:lnTo>
                  <a:lnTo>
                    <a:pt x="63" y="25"/>
                  </a:lnTo>
                  <a:lnTo>
                    <a:pt x="45" y="19"/>
                  </a:lnTo>
                  <a:lnTo>
                    <a:pt x="26" y="10"/>
                  </a:lnTo>
                  <a:lnTo>
                    <a:pt x="8" y="1"/>
                  </a:lnTo>
                  <a:lnTo>
                    <a:pt x="8" y="1"/>
                  </a:lnTo>
                  <a:lnTo>
                    <a:pt x="6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1" y="19"/>
                  </a:lnTo>
                  <a:lnTo>
                    <a:pt x="41" y="27"/>
                  </a:lnTo>
                  <a:lnTo>
                    <a:pt x="59" y="33"/>
                  </a:lnTo>
                  <a:lnTo>
                    <a:pt x="79" y="39"/>
                  </a:lnTo>
                  <a:lnTo>
                    <a:pt x="118" y="51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77" y="68"/>
                  </a:lnTo>
                  <a:lnTo>
                    <a:pt x="197" y="72"/>
                  </a:lnTo>
                  <a:lnTo>
                    <a:pt x="217" y="77"/>
                  </a:lnTo>
                  <a:lnTo>
                    <a:pt x="237" y="80"/>
                  </a:lnTo>
                  <a:lnTo>
                    <a:pt x="277" y="87"/>
                  </a:lnTo>
                  <a:lnTo>
                    <a:pt x="319" y="91"/>
                  </a:lnTo>
                  <a:lnTo>
                    <a:pt x="319" y="91"/>
                  </a:lnTo>
                  <a:lnTo>
                    <a:pt x="321" y="90"/>
                  </a:lnTo>
                  <a:lnTo>
                    <a:pt x="322" y="90"/>
                  </a:lnTo>
                  <a:lnTo>
                    <a:pt x="323" y="88"/>
                  </a:lnTo>
                  <a:lnTo>
                    <a:pt x="323" y="86"/>
                  </a:lnTo>
                  <a:lnTo>
                    <a:pt x="322" y="83"/>
                  </a:lnTo>
                  <a:lnTo>
                    <a:pt x="321" y="82"/>
                  </a:lnTo>
                  <a:lnTo>
                    <a:pt x="319" y="80"/>
                  </a:lnTo>
                  <a:lnTo>
                    <a:pt x="319" y="8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2" name="Freeform 387"/>
            <p:cNvSpPr/>
            <p:nvPr/>
          </p:nvSpPr>
          <p:spPr bwMode="auto">
            <a:xfrm>
              <a:off x="4708525" y="3362325"/>
              <a:ext cx="158750" cy="50800"/>
            </a:xfrm>
            <a:custGeom>
              <a:avLst/>
              <a:gdLst/>
              <a:ahLst/>
              <a:cxnLst>
                <a:cxn ang="0">
                  <a:pos x="294" y="84"/>
                </a:cxn>
                <a:cxn ang="0">
                  <a:pos x="294" y="84"/>
                </a:cxn>
                <a:cxn ang="0">
                  <a:pos x="290" y="85"/>
                </a:cxn>
                <a:cxn ang="0">
                  <a:pos x="287" y="85"/>
                </a:cxn>
                <a:cxn ang="0">
                  <a:pos x="282" y="83"/>
                </a:cxn>
                <a:cxn ang="0">
                  <a:pos x="278" y="79"/>
                </a:cxn>
                <a:cxn ang="0">
                  <a:pos x="273" y="76"/>
                </a:cxn>
                <a:cxn ang="0">
                  <a:pos x="273" y="76"/>
                </a:cxn>
                <a:cxn ang="0">
                  <a:pos x="266" y="72"/>
                </a:cxn>
                <a:cxn ang="0">
                  <a:pos x="257" y="69"/>
                </a:cxn>
                <a:cxn ang="0">
                  <a:pos x="240" y="63"/>
                </a:cxn>
                <a:cxn ang="0">
                  <a:pos x="240" y="63"/>
                </a:cxn>
                <a:cxn ang="0">
                  <a:pos x="222" y="58"/>
                </a:cxn>
                <a:cxn ang="0">
                  <a:pos x="205" y="52"/>
                </a:cxn>
                <a:cxn ang="0">
                  <a:pos x="169" y="45"/>
                </a:cxn>
                <a:cxn ang="0">
                  <a:pos x="169" y="45"/>
                </a:cxn>
                <a:cxn ang="0">
                  <a:pos x="128" y="36"/>
                </a:cxn>
                <a:cxn ang="0">
                  <a:pos x="87" y="25"/>
                </a:cxn>
                <a:cxn ang="0">
                  <a:pos x="67" y="20"/>
                </a:cxn>
                <a:cxn ang="0">
                  <a:pos x="47" y="14"/>
                </a:cxn>
                <a:cxn ang="0">
                  <a:pos x="27" y="8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3" y="8"/>
                </a:cxn>
                <a:cxn ang="0">
                  <a:pos x="3" y="8"/>
                </a:cxn>
                <a:cxn ang="0">
                  <a:pos x="23" y="16"/>
                </a:cxn>
                <a:cxn ang="0">
                  <a:pos x="43" y="23"/>
                </a:cxn>
                <a:cxn ang="0">
                  <a:pos x="63" y="30"/>
                </a:cxn>
                <a:cxn ang="0">
                  <a:pos x="84" y="35"/>
                </a:cxn>
                <a:cxn ang="0">
                  <a:pos x="125" y="4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210" y="65"/>
                </a:cxn>
                <a:cxn ang="0">
                  <a:pos x="232" y="70"/>
                </a:cxn>
                <a:cxn ang="0">
                  <a:pos x="253" y="78"/>
                </a:cxn>
                <a:cxn ang="0">
                  <a:pos x="253" y="78"/>
                </a:cxn>
                <a:cxn ang="0">
                  <a:pos x="263" y="83"/>
                </a:cxn>
                <a:cxn ang="0">
                  <a:pos x="274" y="90"/>
                </a:cxn>
                <a:cxn ang="0">
                  <a:pos x="279" y="93"/>
                </a:cxn>
                <a:cxn ang="0">
                  <a:pos x="285" y="95"/>
                </a:cxn>
                <a:cxn ang="0">
                  <a:pos x="290" y="95"/>
                </a:cxn>
                <a:cxn ang="0">
                  <a:pos x="296" y="94"/>
                </a:cxn>
                <a:cxn ang="0">
                  <a:pos x="296" y="94"/>
                </a:cxn>
                <a:cxn ang="0">
                  <a:pos x="298" y="93"/>
                </a:cxn>
                <a:cxn ang="0">
                  <a:pos x="299" y="92"/>
                </a:cxn>
                <a:cxn ang="0">
                  <a:pos x="299" y="87"/>
                </a:cxn>
                <a:cxn ang="0">
                  <a:pos x="298" y="86"/>
                </a:cxn>
                <a:cxn ang="0">
                  <a:pos x="297" y="84"/>
                </a:cxn>
                <a:cxn ang="0">
                  <a:pos x="296" y="84"/>
                </a:cxn>
                <a:cxn ang="0">
                  <a:pos x="294" y="84"/>
                </a:cxn>
                <a:cxn ang="0">
                  <a:pos x="294" y="84"/>
                </a:cxn>
              </a:cxnLst>
              <a:rect l="0" t="0" r="r" b="b"/>
              <a:pathLst>
                <a:path w="299" h="95">
                  <a:moveTo>
                    <a:pt x="294" y="84"/>
                  </a:moveTo>
                  <a:lnTo>
                    <a:pt x="294" y="84"/>
                  </a:lnTo>
                  <a:lnTo>
                    <a:pt x="290" y="85"/>
                  </a:lnTo>
                  <a:lnTo>
                    <a:pt x="287" y="85"/>
                  </a:lnTo>
                  <a:lnTo>
                    <a:pt x="282" y="83"/>
                  </a:lnTo>
                  <a:lnTo>
                    <a:pt x="278" y="79"/>
                  </a:lnTo>
                  <a:lnTo>
                    <a:pt x="273" y="76"/>
                  </a:lnTo>
                  <a:lnTo>
                    <a:pt x="273" y="76"/>
                  </a:lnTo>
                  <a:lnTo>
                    <a:pt x="266" y="72"/>
                  </a:lnTo>
                  <a:lnTo>
                    <a:pt x="257" y="69"/>
                  </a:lnTo>
                  <a:lnTo>
                    <a:pt x="240" y="63"/>
                  </a:lnTo>
                  <a:lnTo>
                    <a:pt x="240" y="63"/>
                  </a:lnTo>
                  <a:lnTo>
                    <a:pt x="222" y="58"/>
                  </a:lnTo>
                  <a:lnTo>
                    <a:pt x="205" y="52"/>
                  </a:lnTo>
                  <a:lnTo>
                    <a:pt x="169" y="45"/>
                  </a:lnTo>
                  <a:lnTo>
                    <a:pt x="169" y="45"/>
                  </a:lnTo>
                  <a:lnTo>
                    <a:pt x="128" y="36"/>
                  </a:lnTo>
                  <a:lnTo>
                    <a:pt x="87" y="25"/>
                  </a:lnTo>
                  <a:lnTo>
                    <a:pt x="67" y="20"/>
                  </a:lnTo>
                  <a:lnTo>
                    <a:pt x="47" y="14"/>
                  </a:lnTo>
                  <a:lnTo>
                    <a:pt x="27" y="8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23" y="16"/>
                  </a:lnTo>
                  <a:lnTo>
                    <a:pt x="43" y="23"/>
                  </a:lnTo>
                  <a:lnTo>
                    <a:pt x="63" y="30"/>
                  </a:lnTo>
                  <a:lnTo>
                    <a:pt x="84" y="35"/>
                  </a:lnTo>
                  <a:lnTo>
                    <a:pt x="125" y="4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210" y="65"/>
                  </a:lnTo>
                  <a:lnTo>
                    <a:pt x="232" y="70"/>
                  </a:lnTo>
                  <a:lnTo>
                    <a:pt x="253" y="78"/>
                  </a:lnTo>
                  <a:lnTo>
                    <a:pt x="253" y="78"/>
                  </a:lnTo>
                  <a:lnTo>
                    <a:pt x="263" y="83"/>
                  </a:lnTo>
                  <a:lnTo>
                    <a:pt x="274" y="90"/>
                  </a:lnTo>
                  <a:lnTo>
                    <a:pt x="279" y="93"/>
                  </a:lnTo>
                  <a:lnTo>
                    <a:pt x="285" y="95"/>
                  </a:lnTo>
                  <a:lnTo>
                    <a:pt x="290" y="95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8" y="93"/>
                  </a:lnTo>
                  <a:lnTo>
                    <a:pt x="299" y="92"/>
                  </a:lnTo>
                  <a:lnTo>
                    <a:pt x="299" y="87"/>
                  </a:lnTo>
                  <a:lnTo>
                    <a:pt x="298" y="86"/>
                  </a:lnTo>
                  <a:lnTo>
                    <a:pt x="297" y="84"/>
                  </a:lnTo>
                  <a:lnTo>
                    <a:pt x="296" y="84"/>
                  </a:lnTo>
                  <a:lnTo>
                    <a:pt x="294" y="84"/>
                  </a:lnTo>
                  <a:lnTo>
                    <a:pt x="29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3" name="Freeform 388"/>
            <p:cNvSpPr/>
            <p:nvPr/>
          </p:nvSpPr>
          <p:spPr bwMode="auto">
            <a:xfrm>
              <a:off x="4737100" y="3335338"/>
              <a:ext cx="131763" cy="30163"/>
            </a:xfrm>
            <a:custGeom>
              <a:avLst/>
              <a:gdLst/>
              <a:ahLst/>
              <a:cxnLst>
                <a:cxn ang="0">
                  <a:pos x="246" y="48"/>
                </a:cxn>
                <a:cxn ang="0">
                  <a:pos x="214" y="44"/>
                </a:cxn>
                <a:cxn ang="0">
                  <a:pos x="148" y="32"/>
                </a:cxn>
                <a:cxn ang="0">
                  <a:pos x="116" y="25"/>
                </a:cxn>
                <a:cxn ang="0">
                  <a:pos x="88" y="20"/>
                </a:cxn>
                <a:cxn ang="0">
                  <a:pos x="60" y="18"/>
                </a:cxn>
                <a:cxn ang="0">
                  <a:pos x="36" y="12"/>
                </a:cxn>
                <a:cxn ang="0">
                  <a:pos x="13" y="6"/>
                </a:cxn>
                <a:cxn ang="0">
                  <a:pos x="14" y="5"/>
                </a:cxn>
                <a:cxn ang="0">
                  <a:pos x="13" y="3"/>
                </a:cxn>
                <a:cxn ang="0">
                  <a:pos x="11" y="1"/>
                </a:cxn>
                <a:cxn ang="0">
                  <a:pos x="7" y="1"/>
                </a:cxn>
                <a:cxn ang="0">
                  <a:pos x="5" y="3"/>
                </a:cxn>
                <a:cxn ang="0">
                  <a:pos x="4" y="5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2" y="13"/>
                </a:cxn>
                <a:cxn ang="0">
                  <a:pos x="4" y="14"/>
                </a:cxn>
                <a:cxn ang="0">
                  <a:pos x="21" y="19"/>
                </a:cxn>
                <a:cxn ang="0">
                  <a:pos x="32" y="24"/>
                </a:cxn>
                <a:cxn ang="0">
                  <a:pos x="38" y="25"/>
                </a:cxn>
                <a:cxn ang="0">
                  <a:pos x="60" y="27"/>
                </a:cxn>
                <a:cxn ang="0">
                  <a:pos x="96" y="31"/>
                </a:cxn>
                <a:cxn ang="0">
                  <a:pos x="131" y="38"/>
                </a:cxn>
                <a:cxn ang="0">
                  <a:pos x="159" y="44"/>
                </a:cxn>
                <a:cxn ang="0">
                  <a:pos x="218" y="55"/>
                </a:cxn>
                <a:cxn ang="0">
                  <a:pos x="246" y="57"/>
                </a:cxn>
                <a:cxn ang="0">
                  <a:pos x="248" y="57"/>
                </a:cxn>
                <a:cxn ang="0">
                  <a:pos x="251" y="54"/>
                </a:cxn>
                <a:cxn ang="0">
                  <a:pos x="251" y="51"/>
                </a:cxn>
                <a:cxn ang="0">
                  <a:pos x="248" y="48"/>
                </a:cxn>
                <a:cxn ang="0">
                  <a:pos x="246" y="48"/>
                </a:cxn>
              </a:cxnLst>
              <a:rect l="0" t="0" r="r" b="b"/>
              <a:pathLst>
                <a:path w="251" h="57">
                  <a:moveTo>
                    <a:pt x="246" y="48"/>
                  </a:moveTo>
                  <a:lnTo>
                    <a:pt x="246" y="48"/>
                  </a:lnTo>
                  <a:lnTo>
                    <a:pt x="230" y="46"/>
                  </a:lnTo>
                  <a:lnTo>
                    <a:pt x="214" y="44"/>
                  </a:lnTo>
                  <a:lnTo>
                    <a:pt x="181" y="39"/>
                  </a:lnTo>
                  <a:lnTo>
                    <a:pt x="148" y="32"/>
                  </a:lnTo>
                  <a:lnTo>
                    <a:pt x="116" y="25"/>
                  </a:lnTo>
                  <a:lnTo>
                    <a:pt x="116" y="25"/>
                  </a:lnTo>
                  <a:lnTo>
                    <a:pt x="102" y="22"/>
                  </a:lnTo>
                  <a:lnTo>
                    <a:pt x="88" y="20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48" y="15"/>
                  </a:lnTo>
                  <a:lnTo>
                    <a:pt x="36" y="12"/>
                  </a:lnTo>
                  <a:lnTo>
                    <a:pt x="25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5"/>
                  </a:lnTo>
                  <a:lnTo>
                    <a:pt x="4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9"/>
                  </a:lnTo>
                  <a:lnTo>
                    <a:pt x="1" y="12"/>
                  </a:lnTo>
                  <a:lnTo>
                    <a:pt x="2" y="13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7"/>
                  </a:lnTo>
                  <a:lnTo>
                    <a:pt x="21" y="19"/>
                  </a:lnTo>
                  <a:lnTo>
                    <a:pt x="25" y="21"/>
                  </a:lnTo>
                  <a:lnTo>
                    <a:pt x="32" y="24"/>
                  </a:lnTo>
                  <a:lnTo>
                    <a:pt x="32" y="24"/>
                  </a:lnTo>
                  <a:lnTo>
                    <a:pt x="38" y="25"/>
                  </a:lnTo>
                  <a:lnTo>
                    <a:pt x="45" y="26"/>
                  </a:lnTo>
                  <a:lnTo>
                    <a:pt x="60" y="27"/>
                  </a:lnTo>
                  <a:lnTo>
                    <a:pt x="60" y="27"/>
                  </a:lnTo>
                  <a:lnTo>
                    <a:pt x="96" y="31"/>
                  </a:lnTo>
                  <a:lnTo>
                    <a:pt x="114" y="34"/>
                  </a:lnTo>
                  <a:lnTo>
                    <a:pt x="131" y="38"/>
                  </a:lnTo>
                  <a:lnTo>
                    <a:pt x="131" y="38"/>
                  </a:lnTo>
                  <a:lnTo>
                    <a:pt x="159" y="44"/>
                  </a:lnTo>
                  <a:lnTo>
                    <a:pt x="188" y="51"/>
                  </a:lnTo>
                  <a:lnTo>
                    <a:pt x="218" y="55"/>
                  </a:lnTo>
                  <a:lnTo>
                    <a:pt x="232" y="56"/>
                  </a:lnTo>
                  <a:lnTo>
                    <a:pt x="246" y="57"/>
                  </a:lnTo>
                  <a:lnTo>
                    <a:pt x="246" y="57"/>
                  </a:lnTo>
                  <a:lnTo>
                    <a:pt x="248" y="57"/>
                  </a:lnTo>
                  <a:lnTo>
                    <a:pt x="250" y="56"/>
                  </a:lnTo>
                  <a:lnTo>
                    <a:pt x="251" y="54"/>
                  </a:lnTo>
                  <a:lnTo>
                    <a:pt x="251" y="53"/>
                  </a:lnTo>
                  <a:lnTo>
                    <a:pt x="251" y="51"/>
                  </a:lnTo>
                  <a:lnTo>
                    <a:pt x="250" y="50"/>
                  </a:lnTo>
                  <a:lnTo>
                    <a:pt x="248" y="48"/>
                  </a:lnTo>
                  <a:lnTo>
                    <a:pt x="246" y="48"/>
                  </a:lnTo>
                  <a:lnTo>
                    <a:pt x="246" y="4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57" name="Freeform 389"/>
            <p:cNvSpPr/>
            <p:nvPr/>
          </p:nvSpPr>
          <p:spPr bwMode="auto">
            <a:xfrm>
              <a:off x="4838700" y="3271838"/>
              <a:ext cx="112713" cy="6350"/>
            </a:xfrm>
            <a:custGeom>
              <a:avLst/>
              <a:gdLst/>
              <a:ahLst/>
              <a:cxnLst>
                <a:cxn ang="0">
                  <a:pos x="209" y="0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3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3" y="9"/>
                </a:cxn>
                <a:cxn ang="0">
                  <a:pos x="5" y="11"/>
                </a:cxn>
                <a:cxn ang="0">
                  <a:pos x="209" y="11"/>
                </a:cxn>
                <a:cxn ang="0">
                  <a:pos x="209" y="11"/>
                </a:cxn>
                <a:cxn ang="0">
                  <a:pos x="211" y="9"/>
                </a:cxn>
                <a:cxn ang="0">
                  <a:pos x="212" y="8"/>
                </a:cxn>
                <a:cxn ang="0">
                  <a:pos x="213" y="7"/>
                </a:cxn>
                <a:cxn ang="0">
                  <a:pos x="213" y="5"/>
                </a:cxn>
                <a:cxn ang="0">
                  <a:pos x="213" y="3"/>
                </a:cxn>
                <a:cxn ang="0">
                  <a:pos x="212" y="2"/>
                </a:cxn>
                <a:cxn ang="0">
                  <a:pos x="211" y="1"/>
                </a:cxn>
                <a:cxn ang="0">
                  <a:pos x="209" y="0"/>
                </a:cxn>
                <a:cxn ang="0">
                  <a:pos x="209" y="0"/>
                </a:cxn>
              </a:cxnLst>
              <a:rect l="0" t="0" r="r" b="b"/>
              <a:pathLst>
                <a:path w="213" h="11">
                  <a:moveTo>
                    <a:pt x="209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3" y="9"/>
                  </a:lnTo>
                  <a:lnTo>
                    <a:pt x="5" y="11"/>
                  </a:lnTo>
                  <a:lnTo>
                    <a:pt x="209" y="11"/>
                  </a:lnTo>
                  <a:lnTo>
                    <a:pt x="209" y="11"/>
                  </a:lnTo>
                  <a:lnTo>
                    <a:pt x="211" y="9"/>
                  </a:lnTo>
                  <a:lnTo>
                    <a:pt x="212" y="8"/>
                  </a:lnTo>
                  <a:lnTo>
                    <a:pt x="213" y="7"/>
                  </a:lnTo>
                  <a:lnTo>
                    <a:pt x="213" y="5"/>
                  </a:lnTo>
                  <a:lnTo>
                    <a:pt x="213" y="3"/>
                  </a:lnTo>
                  <a:lnTo>
                    <a:pt x="212" y="2"/>
                  </a:lnTo>
                  <a:lnTo>
                    <a:pt x="211" y="1"/>
                  </a:lnTo>
                  <a:lnTo>
                    <a:pt x="209" y="0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58" name="Freeform 390"/>
            <p:cNvSpPr/>
            <p:nvPr/>
          </p:nvSpPr>
          <p:spPr bwMode="auto">
            <a:xfrm>
              <a:off x="4260850" y="3252788"/>
              <a:ext cx="73025" cy="128588"/>
            </a:xfrm>
            <a:custGeom>
              <a:avLst/>
              <a:gdLst/>
              <a:ahLst/>
              <a:cxnLst>
                <a:cxn ang="0">
                  <a:pos x="127" y="2"/>
                </a:cxn>
                <a:cxn ang="0">
                  <a:pos x="127" y="2"/>
                </a:cxn>
                <a:cxn ang="0">
                  <a:pos x="93" y="60"/>
                </a:cxn>
                <a:cxn ang="0">
                  <a:pos x="61" y="118"/>
                </a:cxn>
                <a:cxn ang="0">
                  <a:pos x="30" y="177"/>
                </a:cxn>
                <a:cxn ang="0">
                  <a:pos x="15" y="207"/>
                </a:cxn>
                <a:cxn ang="0">
                  <a:pos x="0" y="237"/>
                </a:cxn>
                <a:cxn ang="0">
                  <a:pos x="0" y="237"/>
                </a:cxn>
                <a:cxn ang="0">
                  <a:pos x="0" y="239"/>
                </a:cxn>
                <a:cxn ang="0">
                  <a:pos x="0" y="241"/>
                </a:cxn>
                <a:cxn ang="0">
                  <a:pos x="2" y="243"/>
                </a:cxn>
                <a:cxn ang="0">
                  <a:pos x="4" y="244"/>
                </a:cxn>
                <a:cxn ang="0">
                  <a:pos x="7" y="244"/>
                </a:cxn>
                <a:cxn ang="0">
                  <a:pos x="8" y="243"/>
                </a:cxn>
                <a:cxn ang="0">
                  <a:pos x="9" y="242"/>
                </a:cxn>
                <a:cxn ang="0">
                  <a:pos x="9" y="242"/>
                </a:cxn>
                <a:cxn ang="0">
                  <a:pos x="23" y="211"/>
                </a:cxn>
                <a:cxn ang="0">
                  <a:pos x="39" y="182"/>
                </a:cxn>
                <a:cxn ang="0">
                  <a:pos x="70" y="123"/>
                </a:cxn>
                <a:cxn ang="0">
                  <a:pos x="102" y="65"/>
                </a:cxn>
                <a:cxn ang="0">
                  <a:pos x="136" y="7"/>
                </a:cxn>
                <a:cxn ang="0">
                  <a:pos x="136" y="7"/>
                </a:cxn>
                <a:cxn ang="0">
                  <a:pos x="136" y="5"/>
                </a:cxn>
                <a:cxn ang="0">
                  <a:pos x="136" y="3"/>
                </a:cxn>
                <a:cxn ang="0">
                  <a:pos x="135" y="2"/>
                </a:cxn>
                <a:cxn ang="0">
                  <a:pos x="134" y="1"/>
                </a:cxn>
                <a:cxn ang="0">
                  <a:pos x="131" y="0"/>
                </a:cxn>
                <a:cxn ang="0">
                  <a:pos x="130" y="0"/>
                </a:cxn>
                <a:cxn ang="0">
                  <a:pos x="128" y="1"/>
                </a:cxn>
                <a:cxn ang="0">
                  <a:pos x="127" y="2"/>
                </a:cxn>
                <a:cxn ang="0">
                  <a:pos x="127" y="2"/>
                </a:cxn>
              </a:cxnLst>
              <a:rect l="0" t="0" r="r" b="b"/>
              <a:pathLst>
                <a:path w="136" h="244">
                  <a:moveTo>
                    <a:pt x="127" y="2"/>
                  </a:moveTo>
                  <a:lnTo>
                    <a:pt x="127" y="2"/>
                  </a:lnTo>
                  <a:lnTo>
                    <a:pt x="93" y="60"/>
                  </a:lnTo>
                  <a:lnTo>
                    <a:pt x="61" y="118"/>
                  </a:lnTo>
                  <a:lnTo>
                    <a:pt x="30" y="177"/>
                  </a:lnTo>
                  <a:lnTo>
                    <a:pt x="15" y="207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39"/>
                  </a:lnTo>
                  <a:lnTo>
                    <a:pt x="0" y="241"/>
                  </a:lnTo>
                  <a:lnTo>
                    <a:pt x="2" y="243"/>
                  </a:lnTo>
                  <a:lnTo>
                    <a:pt x="4" y="244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9" y="242"/>
                  </a:lnTo>
                  <a:lnTo>
                    <a:pt x="9" y="242"/>
                  </a:lnTo>
                  <a:lnTo>
                    <a:pt x="23" y="211"/>
                  </a:lnTo>
                  <a:lnTo>
                    <a:pt x="39" y="182"/>
                  </a:lnTo>
                  <a:lnTo>
                    <a:pt x="70" y="123"/>
                  </a:lnTo>
                  <a:lnTo>
                    <a:pt x="102" y="65"/>
                  </a:lnTo>
                  <a:lnTo>
                    <a:pt x="136" y="7"/>
                  </a:lnTo>
                  <a:lnTo>
                    <a:pt x="136" y="7"/>
                  </a:lnTo>
                  <a:lnTo>
                    <a:pt x="136" y="5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4" y="1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1"/>
                  </a:lnTo>
                  <a:lnTo>
                    <a:pt x="127" y="2"/>
                  </a:lnTo>
                  <a:lnTo>
                    <a:pt x="127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59" name="Freeform 391"/>
            <p:cNvSpPr/>
            <p:nvPr/>
          </p:nvSpPr>
          <p:spPr bwMode="auto">
            <a:xfrm>
              <a:off x="4311650" y="3292475"/>
              <a:ext cx="50800" cy="82550"/>
            </a:xfrm>
            <a:custGeom>
              <a:avLst/>
              <a:gdLst/>
              <a:ahLst/>
              <a:cxnLst>
                <a:cxn ang="0">
                  <a:pos x="90" y="3"/>
                </a:cxn>
                <a:cxn ang="0">
                  <a:pos x="90" y="3"/>
                </a:cxn>
                <a:cxn ang="0">
                  <a:pos x="45" y="75"/>
                </a:cxn>
                <a:cxn ang="0">
                  <a:pos x="23" y="111"/>
                </a:cxn>
                <a:cxn ang="0">
                  <a:pos x="1" y="148"/>
                </a:cxn>
                <a:cxn ang="0">
                  <a:pos x="1" y="148"/>
                </a:cxn>
                <a:cxn ang="0">
                  <a:pos x="0" y="150"/>
                </a:cxn>
                <a:cxn ang="0">
                  <a:pos x="1" y="151"/>
                </a:cxn>
                <a:cxn ang="0">
                  <a:pos x="2" y="153"/>
                </a:cxn>
                <a:cxn ang="0">
                  <a:pos x="3" y="154"/>
                </a:cxn>
                <a:cxn ang="0">
                  <a:pos x="4" y="154"/>
                </a:cxn>
                <a:cxn ang="0">
                  <a:pos x="6" y="154"/>
                </a:cxn>
                <a:cxn ang="0">
                  <a:pos x="9" y="154"/>
                </a:cxn>
                <a:cxn ang="0">
                  <a:pos x="10" y="152"/>
                </a:cxn>
                <a:cxn ang="0">
                  <a:pos x="10" y="152"/>
                </a:cxn>
                <a:cxn ang="0">
                  <a:pos x="31" y="116"/>
                </a:cxn>
                <a:cxn ang="0">
                  <a:pos x="53" y="80"/>
                </a:cxn>
                <a:cxn ang="0">
                  <a:pos x="98" y="8"/>
                </a:cxn>
                <a:cxn ang="0">
                  <a:pos x="98" y="8"/>
                </a:cxn>
                <a:cxn ang="0">
                  <a:pos x="98" y="6"/>
                </a:cxn>
                <a:cxn ang="0">
                  <a:pos x="98" y="4"/>
                </a:cxn>
                <a:cxn ang="0">
                  <a:pos x="97" y="3"/>
                </a:cxn>
                <a:cxn ang="0">
                  <a:pos x="96" y="0"/>
                </a:cxn>
                <a:cxn ang="0">
                  <a:pos x="94" y="0"/>
                </a:cxn>
                <a:cxn ang="0">
                  <a:pos x="93" y="0"/>
                </a:cxn>
                <a:cxn ang="0">
                  <a:pos x="91" y="0"/>
                </a:cxn>
                <a:cxn ang="0">
                  <a:pos x="90" y="3"/>
                </a:cxn>
                <a:cxn ang="0">
                  <a:pos x="90" y="3"/>
                </a:cxn>
              </a:cxnLst>
              <a:rect l="0" t="0" r="r" b="b"/>
              <a:pathLst>
                <a:path w="98" h="154">
                  <a:moveTo>
                    <a:pt x="90" y="3"/>
                  </a:moveTo>
                  <a:lnTo>
                    <a:pt x="90" y="3"/>
                  </a:lnTo>
                  <a:lnTo>
                    <a:pt x="45" y="75"/>
                  </a:lnTo>
                  <a:lnTo>
                    <a:pt x="23" y="111"/>
                  </a:lnTo>
                  <a:lnTo>
                    <a:pt x="1" y="148"/>
                  </a:lnTo>
                  <a:lnTo>
                    <a:pt x="1" y="148"/>
                  </a:lnTo>
                  <a:lnTo>
                    <a:pt x="0" y="150"/>
                  </a:lnTo>
                  <a:lnTo>
                    <a:pt x="1" y="151"/>
                  </a:lnTo>
                  <a:lnTo>
                    <a:pt x="2" y="153"/>
                  </a:lnTo>
                  <a:lnTo>
                    <a:pt x="3" y="154"/>
                  </a:lnTo>
                  <a:lnTo>
                    <a:pt x="4" y="154"/>
                  </a:lnTo>
                  <a:lnTo>
                    <a:pt x="6" y="154"/>
                  </a:lnTo>
                  <a:lnTo>
                    <a:pt x="9" y="154"/>
                  </a:lnTo>
                  <a:lnTo>
                    <a:pt x="10" y="152"/>
                  </a:lnTo>
                  <a:lnTo>
                    <a:pt x="10" y="152"/>
                  </a:lnTo>
                  <a:lnTo>
                    <a:pt x="31" y="116"/>
                  </a:lnTo>
                  <a:lnTo>
                    <a:pt x="53" y="80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6"/>
                  </a:lnTo>
                  <a:lnTo>
                    <a:pt x="98" y="4"/>
                  </a:lnTo>
                  <a:lnTo>
                    <a:pt x="97" y="3"/>
                  </a:lnTo>
                  <a:lnTo>
                    <a:pt x="96" y="0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1" y="0"/>
                  </a:lnTo>
                  <a:lnTo>
                    <a:pt x="90" y="3"/>
                  </a:lnTo>
                  <a:lnTo>
                    <a:pt x="90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0" name="Freeform 392"/>
            <p:cNvSpPr/>
            <p:nvPr/>
          </p:nvSpPr>
          <p:spPr bwMode="auto">
            <a:xfrm>
              <a:off x="4529138" y="3536950"/>
              <a:ext cx="41275" cy="85725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71" y="3"/>
                </a:cxn>
                <a:cxn ang="0">
                  <a:pos x="52" y="40"/>
                </a:cxn>
                <a:cxn ang="0">
                  <a:pos x="33" y="79"/>
                </a:cxn>
                <a:cxn ang="0">
                  <a:pos x="17" y="117"/>
                </a:cxn>
                <a:cxn ang="0">
                  <a:pos x="0" y="156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1" y="159"/>
                </a:cxn>
                <a:cxn ang="0">
                  <a:pos x="2" y="160"/>
                </a:cxn>
                <a:cxn ang="0">
                  <a:pos x="3" y="161"/>
                </a:cxn>
                <a:cxn ang="0">
                  <a:pos x="8" y="161"/>
                </a:cxn>
                <a:cxn ang="0">
                  <a:pos x="9" y="160"/>
                </a:cxn>
                <a:cxn ang="0">
                  <a:pos x="10" y="158"/>
                </a:cxn>
                <a:cxn ang="0">
                  <a:pos x="10" y="158"/>
                </a:cxn>
                <a:cxn ang="0">
                  <a:pos x="25" y="120"/>
                </a:cxn>
                <a:cxn ang="0">
                  <a:pos x="43" y="82"/>
                </a:cxn>
                <a:cxn ang="0">
                  <a:pos x="60" y="45"/>
                </a:cxn>
                <a:cxn ang="0">
                  <a:pos x="79" y="7"/>
                </a:cxn>
                <a:cxn ang="0">
                  <a:pos x="79" y="7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8" y="2"/>
                </a:cxn>
                <a:cxn ang="0">
                  <a:pos x="77" y="1"/>
                </a:cxn>
                <a:cxn ang="0">
                  <a:pos x="76" y="0"/>
                </a:cxn>
                <a:cxn ang="0">
                  <a:pos x="74" y="0"/>
                </a:cxn>
                <a:cxn ang="0">
                  <a:pos x="72" y="1"/>
                </a:cxn>
                <a:cxn ang="0">
                  <a:pos x="71" y="3"/>
                </a:cxn>
                <a:cxn ang="0">
                  <a:pos x="71" y="3"/>
                </a:cxn>
              </a:cxnLst>
              <a:rect l="0" t="0" r="r" b="b"/>
              <a:pathLst>
                <a:path w="80" h="161">
                  <a:moveTo>
                    <a:pt x="71" y="3"/>
                  </a:moveTo>
                  <a:lnTo>
                    <a:pt x="71" y="3"/>
                  </a:lnTo>
                  <a:lnTo>
                    <a:pt x="52" y="40"/>
                  </a:lnTo>
                  <a:lnTo>
                    <a:pt x="33" y="79"/>
                  </a:lnTo>
                  <a:lnTo>
                    <a:pt x="17" y="117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1" y="159"/>
                  </a:lnTo>
                  <a:lnTo>
                    <a:pt x="2" y="160"/>
                  </a:lnTo>
                  <a:lnTo>
                    <a:pt x="3" y="161"/>
                  </a:lnTo>
                  <a:lnTo>
                    <a:pt x="8" y="161"/>
                  </a:lnTo>
                  <a:lnTo>
                    <a:pt x="9" y="160"/>
                  </a:lnTo>
                  <a:lnTo>
                    <a:pt x="10" y="158"/>
                  </a:lnTo>
                  <a:lnTo>
                    <a:pt x="10" y="158"/>
                  </a:lnTo>
                  <a:lnTo>
                    <a:pt x="25" y="120"/>
                  </a:lnTo>
                  <a:lnTo>
                    <a:pt x="43" y="82"/>
                  </a:lnTo>
                  <a:lnTo>
                    <a:pt x="60" y="45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8" y="2"/>
                  </a:lnTo>
                  <a:lnTo>
                    <a:pt x="77" y="1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2" y="1"/>
                  </a:lnTo>
                  <a:lnTo>
                    <a:pt x="71" y="3"/>
                  </a:lnTo>
                  <a:lnTo>
                    <a:pt x="71" y="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1" name="Freeform 393"/>
            <p:cNvSpPr/>
            <p:nvPr/>
          </p:nvSpPr>
          <p:spPr bwMode="auto">
            <a:xfrm>
              <a:off x="4592638" y="3511550"/>
              <a:ext cx="31750" cy="57150"/>
            </a:xfrm>
            <a:custGeom>
              <a:avLst/>
              <a:gdLst/>
              <a:ahLst/>
              <a:cxnLst>
                <a:cxn ang="0">
                  <a:pos x="51" y="4"/>
                </a:cxn>
                <a:cxn ang="0">
                  <a:pos x="51" y="4"/>
                </a:cxn>
                <a:cxn ang="0">
                  <a:pos x="50" y="10"/>
                </a:cxn>
                <a:cxn ang="0">
                  <a:pos x="49" y="17"/>
                </a:cxn>
                <a:cxn ang="0">
                  <a:pos x="43" y="30"/>
                </a:cxn>
                <a:cxn ang="0">
                  <a:pos x="29" y="53"/>
                </a:cxn>
                <a:cxn ang="0">
                  <a:pos x="29" y="53"/>
                </a:cxn>
                <a:cxn ang="0">
                  <a:pos x="16" y="78"/>
                </a:cxn>
                <a:cxn ang="0">
                  <a:pos x="1" y="103"/>
                </a:cxn>
                <a:cxn ang="0">
                  <a:pos x="1" y="103"/>
                </a:cxn>
                <a:cxn ang="0">
                  <a:pos x="0" y="104"/>
                </a:cxn>
                <a:cxn ang="0">
                  <a:pos x="1" y="106"/>
                </a:cxn>
                <a:cxn ang="0">
                  <a:pos x="1" y="108"/>
                </a:cxn>
                <a:cxn ang="0">
                  <a:pos x="3" y="109"/>
                </a:cxn>
                <a:cxn ang="0">
                  <a:pos x="4" y="109"/>
                </a:cxn>
                <a:cxn ang="0">
                  <a:pos x="6" y="109"/>
                </a:cxn>
                <a:cxn ang="0">
                  <a:pos x="8" y="109"/>
                </a:cxn>
                <a:cxn ang="0">
                  <a:pos x="10" y="107"/>
                </a:cxn>
                <a:cxn ang="0">
                  <a:pos x="10" y="107"/>
                </a:cxn>
                <a:cxn ang="0">
                  <a:pos x="18" y="94"/>
                </a:cxn>
                <a:cxn ang="0">
                  <a:pos x="26" y="80"/>
                </a:cxn>
                <a:cxn ang="0">
                  <a:pos x="41" y="51"/>
                </a:cxn>
                <a:cxn ang="0">
                  <a:pos x="41" y="51"/>
                </a:cxn>
                <a:cxn ang="0">
                  <a:pos x="53" y="29"/>
                </a:cxn>
                <a:cxn ang="0">
                  <a:pos x="58" y="17"/>
                </a:cxn>
                <a:cxn ang="0">
                  <a:pos x="60" y="11"/>
                </a:cxn>
                <a:cxn ang="0">
                  <a:pos x="61" y="4"/>
                </a:cxn>
                <a:cxn ang="0">
                  <a:pos x="61" y="4"/>
                </a:cxn>
                <a:cxn ang="0">
                  <a:pos x="60" y="2"/>
                </a:cxn>
                <a:cxn ang="0">
                  <a:pos x="60" y="1"/>
                </a:cxn>
                <a:cxn ang="0">
                  <a:pos x="58" y="0"/>
                </a:cxn>
                <a:cxn ang="0">
                  <a:pos x="56" y="0"/>
                </a:cxn>
                <a:cxn ang="0">
                  <a:pos x="53" y="1"/>
                </a:cxn>
                <a:cxn ang="0">
                  <a:pos x="52" y="2"/>
                </a:cxn>
                <a:cxn ang="0">
                  <a:pos x="51" y="4"/>
                </a:cxn>
                <a:cxn ang="0">
                  <a:pos x="51" y="4"/>
                </a:cxn>
              </a:cxnLst>
              <a:rect l="0" t="0" r="r" b="b"/>
              <a:pathLst>
                <a:path w="61" h="109">
                  <a:moveTo>
                    <a:pt x="51" y="4"/>
                  </a:moveTo>
                  <a:lnTo>
                    <a:pt x="51" y="4"/>
                  </a:lnTo>
                  <a:lnTo>
                    <a:pt x="50" y="10"/>
                  </a:lnTo>
                  <a:lnTo>
                    <a:pt x="49" y="17"/>
                  </a:lnTo>
                  <a:lnTo>
                    <a:pt x="43" y="30"/>
                  </a:lnTo>
                  <a:lnTo>
                    <a:pt x="29" y="53"/>
                  </a:lnTo>
                  <a:lnTo>
                    <a:pt x="29" y="53"/>
                  </a:lnTo>
                  <a:lnTo>
                    <a:pt x="16" y="78"/>
                  </a:lnTo>
                  <a:lnTo>
                    <a:pt x="1" y="103"/>
                  </a:lnTo>
                  <a:lnTo>
                    <a:pt x="1" y="103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1" y="108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6" y="109"/>
                  </a:lnTo>
                  <a:lnTo>
                    <a:pt x="8" y="109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8" y="94"/>
                  </a:lnTo>
                  <a:lnTo>
                    <a:pt x="26" y="8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53" y="29"/>
                  </a:lnTo>
                  <a:lnTo>
                    <a:pt x="58" y="17"/>
                  </a:lnTo>
                  <a:lnTo>
                    <a:pt x="60" y="11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3" y="1"/>
                  </a:lnTo>
                  <a:lnTo>
                    <a:pt x="52" y="2"/>
                  </a:lnTo>
                  <a:lnTo>
                    <a:pt x="51" y="4"/>
                  </a:lnTo>
                  <a:lnTo>
                    <a:pt x="51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2" name="Freeform 394"/>
            <p:cNvSpPr/>
            <p:nvPr/>
          </p:nvSpPr>
          <p:spPr bwMode="auto">
            <a:xfrm>
              <a:off x="4638675" y="3521075"/>
              <a:ext cx="22225" cy="50800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31" y="17"/>
                </a:cxn>
                <a:cxn ang="0">
                  <a:pos x="28" y="28"/>
                </a:cxn>
                <a:cxn ang="0">
                  <a:pos x="25" y="38"/>
                </a:cxn>
                <a:cxn ang="0">
                  <a:pos x="20" y="50"/>
                </a:cxn>
                <a:cxn ang="0">
                  <a:pos x="10" y="70"/>
                </a:cxn>
                <a:cxn ang="0">
                  <a:pos x="0" y="92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0" y="95"/>
                </a:cxn>
                <a:cxn ang="0">
                  <a:pos x="2" y="96"/>
                </a:cxn>
                <a:cxn ang="0">
                  <a:pos x="3" y="97"/>
                </a:cxn>
                <a:cxn ang="0">
                  <a:pos x="7" y="97"/>
                </a:cxn>
                <a:cxn ang="0">
                  <a:pos x="8" y="96"/>
                </a:cxn>
                <a:cxn ang="0">
                  <a:pos x="9" y="94"/>
                </a:cxn>
                <a:cxn ang="0">
                  <a:pos x="9" y="94"/>
                </a:cxn>
                <a:cxn ang="0">
                  <a:pos x="20" y="72"/>
                </a:cxn>
                <a:cxn ang="0">
                  <a:pos x="30" y="51"/>
                </a:cxn>
                <a:cxn ang="0">
                  <a:pos x="34" y="39"/>
                </a:cxn>
                <a:cxn ang="0">
                  <a:pos x="37" y="28"/>
                </a:cxn>
                <a:cxn ang="0">
                  <a:pos x="40" y="17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97">
                  <a:moveTo>
                    <a:pt x="32" y="4"/>
                  </a:moveTo>
                  <a:lnTo>
                    <a:pt x="32" y="4"/>
                  </a:lnTo>
                  <a:lnTo>
                    <a:pt x="31" y="17"/>
                  </a:lnTo>
                  <a:lnTo>
                    <a:pt x="28" y="28"/>
                  </a:lnTo>
                  <a:lnTo>
                    <a:pt x="25" y="38"/>
                  </a:lnTo>
                  <a:lnTo>
                    <a:pt x="20" y="50"/>
                  </a:lnTo>
                  <a:lnTo>
                    <a:pt x="10" y="70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7"/>
                  </a:lnTo>
                  <a:lnTo>
                    <a:pt x="7" y="97"/>
                  </a:lnTo>
                  <a:lnTo>
                    <a:pt x="8" y="96"/>
                  </a:lnTo>
                  <a:lnTo>
                    <a:pt x="9" y="94"/>
                  </a:lnTo>
                  <a:lnTo>
                    <a:pt x="9" y="94"/>
                  </a:lnTo>
                  <a:lnTo>
                    <a:pt x="20" y="72"/>
                  </a:lnTo>
                  <a:lnTo>
                    <a:pt x="30" y="51"/>
                  </a:lnTo>
                  <a:lnTo>
                    <a:pt x="34" y="39"/>
                  </a:lnTo>
                  <a:lnTo>
                    <a:pt x="37" y="28"/>
                  </a:lnTo>
                  <a:lnTo>
                    <a:pt x="40" y="17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3" name="Freeform 395"/>
            <p:cNvSpPr/>
            <p:nvPr/>
          </p:nvSpPr>
          <p:spPr bwMode="auto">
            <a:xfrm>
              <a:off x="4719638" y="3544888"/>
              <a:ext cx="55563" cy="80963"/>
            </a:xfrm>
            <a:custGeom>
              <a:avLst/>
              <a:gdLst/>
              <a:ahLst/>
              <a:cxnLst>
                <a:cxn ang="0">
                  <a:pos x="96" y="1"/>
                </a:cxn>
                <a:cxn ang="0">
                  <a:pos x="96" y="1"/>
                </a:cxn>
                <a:cxn ang="0">
                  <a:pos x="81" y="16"/>
                </a:cxn>
                <a:cxn ang="0">
                  <a:pos x="68" y="32"/>
                </a:cxn>
                <a:cxn ang="0">
                  <a:pos x="42" y="65"/>
                </a:cxn>
                <a:cxn ang="0">
                  <a:pos x="42" y="65"/>
                </a:cxn>
                <a:cxn ang="0">
                  <a:pos x="35" y="74"/>
                </a:cxn>
                <a:cxn ang="0">
                  <a:pos x="30" y="84"/>
                </a:cxn>
                <a:cxn ang="0">
                  <a:pos x="20" y="105"/>
                </a:cxn>
                <a:cxn ang="0">
                  <a:pos x="10" y="126"/>
                </a:cxn>
                <a:cxn ang="0">
                  <a:pos x="1" y="147"/>
                </a:cxn>
                <a:cxn ang="0">
                  <a:pos x="1" y="147"/>
                </a:cxn>
                <a:cxn ang="0">
                  <a:pos x="0" y="149"/>
                </a:cxn>
                <a:cxn ang="0">
                  <a:pos x="1" y="150"/>
                </a:cxn>
                <a:cxn ang="0">
                  <a:pos x="1" y="152"/>
                </a:cxn>
                <a:cxn ang="0">
                  <a:pos x="3" y="154"/>
                </a:cxn>
                <a:cxn ang="0">
                  <a:pos x="4" y="155"/>
                </a:cxn>
                <a:cxn ang="0">
                  <a:pos x="6" y="155"/>
                </a:cxn>
                <a:cxn ang="0">
                  <a:pos x="7" y="154"/>
                </a:cxn>
                <a:cxn ang="0">
                  <a:pos x="9" y="151"/>
                </a:cxn>
                <a:cxn ang="0">
                  <a:pos x="9" y="151"/>
                </a:cxn>
                <a:cxn ang="0">
                  <a:pos x="17" y="133"/>
                </a:cxn>
                <a:cxn ang="0">
                  <a:pos x="26" y="113"/>
                </a:cxn>
                <a:cxn ang="0">
                  <a:pos x="34" y="94"/>
                </a:cxn>
                <a:cxn ang="0">
                  <a:pos x="39" y="84"/>
                </a:cxn>
                <a:cxn ang="0">
                  <a:pos x="45" y="76"/>
                </a:cxn>
                <a:cxn ang="0">
                  <a:pos x="45" y="76"/>
                </a:cxn>
                <a:cxn ang="0">
                  <a:pos x="59" y="58"/>
                </a:cxn>
                <a:cxn ang="0">
                  <a:pos x="73" y="41"/>
                </a:cxn>
                <a:cxn ang="0">
                  <a:pos x="88" y="23"/>
                </a:cxn>
                <a:cxn ang="0">
                  <a:pos x="103" y="7"/>
                </a:cxn>
                <a:cxn ang="0">
                  <a:pos x="103" y="7"/>
                </a:cxn>
                <a:cxn ang="0">
                  <a:pos x="104" y="6"/>
                </a:cxn>
                <a:cxn ang="0">
                  <a:pos x="104" y="4"/>
                </a:cxn>
                <a:cxn ang="0">
                  <a:pos x="104" y="2"/>
                </a:cxn>
                <a:cxn ang="0">
                  <a:pos x="103" y="1"/>
                </a:cxn>
                <a:cxn ang="0">
                  <a:pos x="101" y="0"/>
                </a:cxn>
                <a:cxn ang="0">
                  <a:pos x="100" y="0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6" y="1"/>
                </a:cxn>
              </a:cxnLst>
              <a:rect l="0" t="0" r="r" b="b"/>
              <a:pathLst>
                <a:path w="104" h="155">
                  <a:moveTo>
                    <a:pt x="96" y="1"/>
                  </a:moveTo>
                  <a:lnTo>
                    <a:pt x="96" y="1"/>
                  </a:lnTo>
                  <a:lnTo>
                    <a:pt x="81" y="16"/>
                  </a:lnTo>
                  <a:lnTo>
                    <a:pt x="68" y="32"/>
                  </a:lnTo>
                  <a:lnTo>
                    <a:pt x="42" y="65"/>
                  </a:lnTo>
                  <a:lnTo>
                    <a:pt x="42" y="65"/>
                  </a:lnTo>
                  <a:lnTo>
                    <a:pt x="35" y="74"/>
                  </a:lnTo>
                  <a:lnTo>
                    <a:pt x="30" y="84"/>
                  </a:lnTo>
                  <a:lnTo>
                    <a:pt x="20" y="105"/>
                  </a:lnTo>
                  <a:lnTo>
                    <a:pt x="10" y="126"/>
                  </a:lnTo>
                  <a:lnTo>
                    <a:pt x="1" y="147"/>
                  </a:lnTo>
                  <a:lnTo>
                    <a:pt x="1" y="147"/>
                  </a:lnTo>
                  <a:lnTo>
                    <a:pt x="0" y="149"/>
                  </a:lnTo>
                  <a:lnTo>
                    <a:pt x="1" y="150"/>
                  </a:lnTo>
                  <a:lnTo>
                    <a:pt x="1" y="152"/>
                  </a:lnTo>
                  <a:lnTo>
                    <a:pt x="3" y="154"/>
                  </a:lnTo>
                  <a:lnTo>
                    <a:pt x="4" y="155"/>
                  </a:lnTo>
                  <a:lnTo>
                    <a:pt x="6" y="155"/>
                  </a:lnTo>
                  <a:lnTo>
                    <a:pt x="7" y="154"/>
                  </a:lnTo>
                  <a:lnTo>
                    <a:pt x="9" y="151"/>
                  </a:lnTo>
                  <a:lnTo>
                    <a:pt x="9" y="151"/>
                  </a:lnTo>
                  <a:lnTo>
                    <a:pt x="17" y="133"/>
                  </a:lnTo>
                  <a:lnTo>
                    <a:pt x="26" y="113"/>
                  </a:lnTo>
                  <a:lnTo>
                    <a:pt x="34" y="94"/>
                  </a:lnTo>
                  <a:lnTo>
                    <a:pt x="39" y="84"/>
                  </a:lnTo>
                  <a:lnTo>
                    <a:pt x="45" y="76"/>
                  </a:lnTo>
                  <a:lnTo>
                    <a:pt x="45" y="76"/>
                  </a:lnTo>
                  <a:lnTo>
                    <a:pt x="59" y="58"/>
                  </a:lnTo>
                  <a:lnTo>
                    <a:pt x="73" y="41"/>
                  </a:lnTo>
                  <a:lnTo>
                    <a:pt x="88" y="23"/>
                  </a:lnTo>
                  <a:lnTo>
                    <a:pt x="103" y="7"/>
                  </a:lnTo>
                  <a:lnTo>
                    <a:pt x="103" y="7"/>
                  </a:lnTo>
                  <a:lnTo>
                    <a:pt x="104" y="6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3" y="1"/>
                  </a:lnTo>
                  <a:lnTo>
                    <a:pt x="101" y="0"/>
                  </a:lnTo>
                  <a:lnTo>
                    <a:pt x="100" y="0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6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4" name="Freeform 396"/>
            <p:cNvSpPr/>
            <p:nvPr/>
          </p:nvSpPr>
          <p:spPr bwMode="auto">
            <a:xfrm>
              <a:off x="4219575" y="3103563"/>
              <a:ext cx="604838" cy="708025"/>
            </a:xfrm>
            <a:custGeom>
              <a:avLst/>
              <a:gdLst/>
              <a:ahLst/>
              <a:cxnLst>
                <a:cxn ang="0">
                  <a:pos x="691" y="1338"/>
                </a:cxn>
                <a:cxn ang="0">
                  <a:pos x="661" y="1332"/>
                </a:cxn>
                <a:cxn ang="0">
                  <a:pos x="581" y="1332"/>
                </a:cxn>
                <a:cxn ang="0">
                  <a:pos x="509" y="1331"/>
                </a:cxn>
                <a:cxn ang="0">
                  <a:pos x="487" y="1329"/>
                </a:cxn>
                <a:cxn ang="0">
                  <a:pos x="346" y="1332"/>
                </a:cxn>
                <a:cxn ang="0">
                  <a:pos x="227" y="1324"/>
                </a:cxn>
                <a:cxn ang="0">
                  <a:pos x="107" y="1276"/>
                </a:cxn>
                <a:cxn ang="0">
                  <a:pos x="26" y="1174"/>
                </a:cxn>
                <a:cxn ang="0">
                  <a:pos x="14" y="1125"/>
                </a:cxn>
                <a:cxn ang="0">
                  <a:pos x="14" y="1040"/>
                </a:cxn>
                <a:cxn ang="0">
                  <a:pos x="11" y="848"/>
                </a:cxn>
                <a:cxn ang="0">
                  <a:pos x="5" y="639"/>
                </a:cxn>
                <a:cxn ang="0">
                  <a:pos x="0" y="262"/>
                </a:cxn>
                <a:cxn ang="0">
                  <a:pos x="4" y="169"/>
                </a:cxn>
                <a:cxn ang="0">
                  <a:pos x="43" y="68"/>
                </a:cxn>
                <a:cxn ang="0">
                  <a:pos x="174" y="11"/>
                </a:cxn>
                <a:cxn ang="0">
                  <a:pos x="398" y="2"/>
                </a:cxn>
                <a:cxn ang="0">
                  <a:pos x="580" y="8"/>
                </a:cxn>
                <a:cxn ang="0">
                  <a:pos x="893" y="18"/>
                </a:cxn>
                <a:cxn ang="0">
                  <a:pos x="1050" y="43"/>
                </a:cxn>
                <a:cxn ang="0">
                  <a:pos x="1101" y="104"/>
                </a:cxn>
                <a:cxn ang="0">
                  <a:pos x="1104" y="157"/>
                </a:cxn>
                <a:cxn ang="0">
                  <a:pos x="1081" y="159"/>
                </a:cxn>
                <a:cxn ang="0">
                  <a:pos x="1069" y="123"/>
                </a:cxn>
                <a:cxn ang="0">
                  <a:pos x="1017" y="66"/>
                </a:cxn>
                <a:cxn ang="0">
                  <a:pos x="935" y="54"/>
                </a:cxn>
                <a:cxn ang="0">
                  <a:pos x="613" y="49"/>
                </a:cxn>
                <a:cxn ang="0">
                  <a:pos x="445" y="38"/>
                </a:cxn>
                <a:cxn ang="0">
                  <a:pos x="247" y="35"/>
                </a:cxn>
                <a:cxn ang="0">
                  <a:pos x="128" y="61"/>
                </a:cxn>
                <a:cxn ang="0">
                  <a:pos x="59" y="111"/>
                </a:cxn>
                <a:cxn ang="0">
                  <a:pos x="41" y="193"/>
                </a:cxn>
                <a:cxn ang="0">
                  <a:pos x="35" y="262"/>
                </a:cxn>
                <a:cxn ang="0">
                  <a:pos x="39" y="299"/>
                </a:cxn>
                <a:cxn ang="0">
                  <a:pos x="45" y="732"/>
                </a:cxn>
                <a:cxn ang="0">
                  <a:pos x="50" y="996"/>
                </a:cxn>
                <a:cxn ang="0">
                  <a:pos x="49" y="1106"/>
                </a:cxn>
                <a:cxn ang="0">
                  <a:pos x="52" y="1136"/>
                </a:cxn>
                <a:cxn ang="0">
                  <a:pos x="85" y="1207"/>
                </a:cxn>
                <a:cxn ang="0">
                  <a:pos x="189" y="1281"/>
                </a:cxn>
                <a:cxn ang="0">
                  <a:pos x="259" y="1287"/>
                </a:cxn>
                <a:cxn ang="0">
                  <a:pos x="384" y="1298"/>
                </a:cxn>
                <a:cxn ang="0">
                  <a:pos x="466" y="1292"/>
                </a:cxn>
                <a:cxn ang="0">
                  <a:pos x="602" y="1297"/>
                </a:cxn>
                <a:cxn ang="0">
                  <a:pos x="682" y="1297"/>
                </a:cxn>
                <a:cxn ang="0">
                  <a:pos x="713" y="1294"/>
                </a:cxn>
                <a:cxn ang="0">
                  <a:pos x="781" y="1271"/>
                </a:cxn>
                <a:cxn ang="0">
                  <a:pos x="969" y="1143"/>
                </a:cxn>
                <a:cxn ang="0">
                  <a:pos x="1093" y="1056"/>
                </a:cxn>
                <a:cxn ang="0">
                  <a:pos x="1108" y="1031"/>
                </a:cxn>
                <a:cxn ang="0">
                  <a:pos x="1096" y="668"/>
                </a:cxn>
                <a:cxn ang="0">
                  <a:pos x="1112" y="658"/>
                </a:cxn>
                <a:cxn ang="0">
                  <a:pos x="1132" y="676"/>
                </a:cxn>
                <a:cxn ang="0">
                  <a:pos x="1135" y="1062"/>
                </a:cxn>
                <a:cxn ang="0">
                  <a:pos x="1074" y="1111"/>
                </a:cxn>
                <a:cxn ang="0">
                  <a:pos x="931" y="1212"/>
                </a:cxn>
                <a:cxn ang="0">
                  <a:pos x="765" y="1319"/>
                </a:cxn>
                <a:cxn ang="0">
                  <a:pos x="719" y="1332"/>
                </a:cxn>
              </a:cxnLst>
              <a:rect l="0" t="0" r="r" b="b"/>
              <a:pathLst>
                <a:path w="1145" h="1338">
                  <a:moveTo>
                    <a:pt x="707" y="1338"/>
                  </a:moveTo>
                  <a:lnTo>
                    <a:pt x="707" y="1338"/>
                  </a:lnTo>
                  <a:lnTo>
                    <a:pt x="703" y="1338"/>
                  </a:lnTo>
                  <a:lnTo>
                    <a:pt x="700" y="1337"/>
                  </a:lnTo>
                  <a:lnTo>
                    <a:pt x="698" y="1336"/>
                  </a:lnTo>
                  <a:lnTo>
                    <a:pt x="696" y="1337"/>
                  </a:lnTo>
                  <a:lnTo>
                    <a:pt x="696" y="1337"/>
                  </a:lnTo>
                  <a:lnTo>
                    <a:pt x="691" y="1338"/>
                  </a:lnTo>
                  <a:lnTo>
                    <a:pt x="691" y="1338"/>
                  </a:lnTo>
                  <a:lnTo>
                    <a:pt x="685" y="1337"/>
                  </a:lnTo>
                  <a:lnTo>
                    <a:pt x="678" y="1333"/>
                  </a:lnTo>
                  <a:lnTo>
                    <a:pt x="678" y="1333"/>
                  </a:lnTo>
                  <a:lnTo>
                    <a:pt x="675" y="1332"/>
                  </a:lnTo>
                  <a:lnTo>
                    <a:pt x="671" y="1332"/>
                  </a:lnTo>
                  <a:lnTo>
                    <a:pt x="671" y="1332"/>
                  </a:lnTo>
                  <a:lnTo>
                    <a:pt x="661" y="1332"/>
                  </a:lnTo>
                  <a:lnTo>
                    <a:pt x="648" y="1333"/>
                  </a:lnTo>
                  <a:lnTo>
                    <a:pt x="648" y="1333"/>
                  </a:lnTo>
                  <a:lnTo>
                    <a:pt x="638" y="1334"/>
                  </a:lnTo>
                  <a:lnTo>
                    <a:pt x="638" y="1334"/>
                  </a:lnTo>
                  <a:lnTo>
                    <a:pt x="615" y="1334"/>
                  </a:lnTo>
                  <a:lnTo>
                    <a:pt x="615" y="1334"/>
                  </a:lnTo>
                  <a:lnTo>
                    <a:pt x="600" y="1334"/>
                  </a:lnTo>
                  <a:lnTo>
                    <a:pt x="581" y="1332"/>
                  </a:lnTo>
                  <a:lnTo>
                    <a:pt x="581" y="1332"/>
                  </a:lnTo>
                  <a:lnTo>
                    <a:pt x="569" y="1331"/>
                  </a:lnTo>
                  <a:lnTo>
                    <a:pt x="554" y="1329"/>
                  </a:lnTo>
                  <a:lnTo>
                    <a:pt x="554" y="1329"/>
                  </a:lnTo>
                  <a:lnTo>
                    <a:pt x="534" y="1331"/>
                  </a:lnTo>
                  <a:lnTo>
                    <a:pt x="534" y="1331"/>
                  </a:lnTo>
                  <a:lnTo>
                    <a:pt x="513" y="1331"/>
                  </a:lnTo>
                  <a:lnTo>
                    <a:pt x="509" y="1331"/>
                  </a:lnTo>
                  <a:lnTo>
                    <a:pt x="509" y="1331"/>
                  </a:lnTo>
                  <a:lnTo>
                    <a:pt x="503" y="1329"/>
                  </a:lnTo>
                  <a:lnTo>
                    <a:pt x="496" y="1328"/>
                  </a:lnTo>
                  <a:lnTo>
                    <a:pt x="495" y="1327"/>
                  </a:lnTo>
                  <a:lnTo>
                    <a:pt x="492" y="1328"/>
                  </a:lnTo>
                  <a:lnTo>
                    <a:pt x="492" y="1328"/>
                  </a:lnTo>
                  <a:lnTo>
                    <a:pt x="487" y="1329"/>
                  </a:lnTo>
                  <a:lnTo>
                    <a:pt x="487" y="1329"/>
                  </a:lnTo>
                  <a:lnTo>
                    <a:pt x="461" y="1329"/>
                  </a:lnTo>
                  <a:lnTo>
                    <a:pt x="436" y="1332"/>
                  </a:lnTo>
                  <a:lnTo>
                    <a:pt x="436" y="1332"/>
                  </a:lnTo>
                  <a:lnTo>
                    <a:pt x="410" y="1333"/>
                  </a:lnTo>
                  <a:lnTo>
                    <a:pt x="384" y="1334"/>
                  </a:lnTo>
                  <a:lnTo>
                    <a:pt x="384" y="1334"/>
                  </a:lnTo>
                  <a:lnTo>
                    <a:pt x="364" y="1333"/>
                  </a:lnTo>
                  <a:lnTo>
                    <a:pt x="346" y="1332"/>
                  </a:lnTo>
                  <a:lnTo>
                    <a:pt x="346" y="1332"/>
                  </a:lnTo>
                  <a:lnTo>
                    <a:pt x="327" y="1329"/>
                  </a:lnTo>
                  <a:lnTo>
                    <a:pt x="308" y="1329"/>
                  </a:lnTo>
                  <a:lnTo>
                    <a:pt x="308" y="1329"/>
                  </a:lnTo>
                  <a:lnTo>
                    <a:pt x="274" y="1327"/>
                  </a:lnTo>
                  <a:lnTo>
                    <a:pt x="240" y="1325"/>
                  </a:lnTo>
                  <a:lnTo>
                    <a:pt x="227" y="1324"/>
                  </a:lnTo>
                  <a:lnTo>
                    <a:pt x="227" y="1324"/>
                  </a:lnTo>
                  <a:lnTo>
                    <a:pt x="208" y="1322"/>
                  </a:lnTo>
                  <a:lnTo>
                    <a:pt x="191" y="1318"/>
                  </a:lnTo>
                  <a:lnTo>
                    <a:pt x="174" y="1313"/>
                  </a:lnTo>
                  <a:lnTo>
                    <a:pt x="159" y="1307"/>
                  </a:lnTo>
                  <a:lnTo>
                    <a:pt x="159" y="1307"/>
                  </a:lnTo>
                  <a:lnTo>
                    <a:pt x="140" y="1297"/>
                  </a:lnTo>
                  <a:lnTo>
                    <a:pt x="124" y="1287"/>
                  </a:lnTo>
                  <a:lnTo>
                    <a:pt x="107" y="1276"/>
                  </a:lnTo>
                  <a:lnTo>
                    <a:pt x="93" y="1263"/>
                  </a:lnTo>
                  <a:lnTo>
                    <a:pt x="78" y="1249"/>
                  </a:lnTo>
                  <a:lnTo>
                    <a:pt x="65" y="1234"/>
                  </a:lnTo>
                  <a:lnTo>
                    <a:pt x="52" y="1219"/>
                  </a:lnTo>
                  <a:lnTo>
                    <a:pt x="40" y="1201"/>
                  </a:lnTo>
                  <a:lnTo>
                    <a:pt x="40" y="1201"/>
                  </a:lnTo>
                  <a:lnTo>
                    <a:pt x="30" y="1183"/>
                  </a:lnTo>
                  <a:lnTo>
                    <a:pt x="26" y="1174"/>
                  </a:lnTo>
                  <a:lnTo>
                    <a:pt x="22" y="1164"/>
                  </a:lnTo>
                  <a:lnTo>
                    <a:pt x="19" y="1155"/>
                  </a:lnTo>
                  <a:lnTo>
                    <a:pt x="17" y="1146"/>
                  </a:lnTo>
                  <a:lnTo>
                    <a:pt x="15" y="1136"/>
                  </a:lnTo>
                  <a:lnTo>
                    <a:pt x="14" y="1126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4" y="1125"/>
                  </a:lnTo>
                  <a:lnTo>
                    <a:pt x="13" y="1118"/>
                  </a:lnTo>
                  <a:lnTo>
                    <a:pt x="12" y="1111"/>
                  </a:lnTo>
                  <a:lnTo>
                    <a:pt x="11" y="1096"/>
                  </a:lnTo>
                  <a:lnTo>
                    <a:pt x="12" y="1081"/>
                  </a:lnTo>
                  <a:lnTo>
                    <a:pt x="13" y="1065"/>
                  </a:lnTo>
                  <a:lnTo>
                    <a:pt x="13" y="1065"/>
                  </a:lnTo>
                  <a:lnTo>
                    <a:pt x="14" y="1040"/>
                  </a:lnTo>
                  <a:lnTo>
                    <a:pt x="14" y="1040"/>
                  </a:lnTo>
                  <a:lnTo>
                    <a:pt x="14" y="997"/>
                  </a:lnTo>
                  <a:lnTo>
                    <a:pt x="14" y="997"/>
                  </a:lnTo>
                  <a:lnTo>
                    <a:pt x="14" y="945"/>
                  </a:lnTo>
                  <a:lnTo>
                    <a:pt x="14" y="895"/>
                  </a:lnTo>
                  <a:lnTo>
                    <a:pt x="14" y="895"/>
                  </a:lnTo>
                  <a:lnTo>
                    <a:pt x="13" y="871"/>
                  </a:lnTo>
                  <a:lnTo>
                    <a:pt x="11" y="848"/>
                  </a:lnTo>
                  <a:lnTo>
                    <a:pt x="11" y="848"/>
                  </a:lnTo>
                  <a:lnTo>
                    <a:pt x="8" y="815"/>
                  </a:lnTo>
                  <a:lnTo>
                    <a:pt x="7" y="799"/>
                  </a:lnTo>
                  <a:lnTo>
                    <a:pt x="8" y="782"/>
                  </a:lnTo>
                  <a:lnTo>
                    <a:pt x="8" y="782"/>
                  </a:lnTo>
                  <a:lnTo>
                    <a:pt x="9" y="747"/>
                  </a:lnTo>
                  <a:lnTo>
                    <a:pt x="9" y="711"/>
                  </a:lnTo>
                  <a:lnTo>
                    <a:pt x="7" y="675"/>
                  </a:lnTo>
                  <a:lnTo>
                    <a:pt x="5" y="639"/>
                  </a:lnTo>
                  <a:lnTo>
                    <a:pt x="5" y="639"/>
                  </a:lnTo>
                  <a:lnTo>
                    <a:pt x="2" y="589"/>
                  </a:lnTo>
                  <a:lnTo>
                    <a:pt x="1" y="564"/>
                  </a:lnTo>
                  <a:lnTo>
                    <a:pt x="0" y="53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72"/>
                  </a:lnTo>
                  <a:lnTo>
                    <a:pt x="0" y="262"/>
                  </a:lnTo>
                  <a:lnTo>
                    <a:pt x="3" y="243"/>
                  </a:lnTo>
                  <a:lnTo>
                    <a:pt x="3" y="243"/>
                  </a:lnTo>
                  <a:lnTo>
                    <a:pt x="4" y="230"/>
                  </a:lnTo>
                  <a:lnTo>
                    <a:pt x="5" y="219"/>
                  </a:lnTo>
                  <a:lnTo>
                    <a:pt x="4" y="196"/>
                  </a:lnTo>
                  <a:lnTo>
                    <a:pt x="4" y="196"/>
                  </a:lnTo>
                  <a:lnTo>
                    <a:pt x="4" y="183"/>
                  </a:lnTo>
                  <a:lnTo>
                    <a:pt x="4" y="169"/>
                  </a:lnTo>
                  <a:lnTo>
                    <a:pt x="5" y="157"/>
                  </a:lnTo>
                  <a:lnTo>
                    <a:pt x="7" y="145"/>
                  </a:lnTo>
                  <a:lnTo>
                    <a:pt x="7" y="145"/>
                  </a:lnTo>
                  <a:lnTo>
                    <a:pt x="12" y="126"/>
                  </a:lnTo>
                  <a:lnTo>
                    <a:pt x="18" y="109"/>
                  </a:lnTo>
                  <a:lnTo>
                    <a:pt x="26" y="93"/>
                  </a:lnTo>
                  <a:lnTo>
                    <a:pt x="34" y="80"/>
                  </a:lnTo>
                  <a:lnTo>
                    <a:pt x="43" y="68"/>
                  </a:lnTo>
                  <a:lnTo>
                    <a:pt x="54" y="58"/>
                  </a:lnTo>
                  <a:lnTo>
                    <a:pt x="68" y="48"/>
                  </a:lnTo>
                  <a:lnTo>
                    <a:pt x="84" y="39"/>
                  </a:lnTo>
                  <a:lnTo>
                    <a:pt x="84" y="39"/>
                  </a:lnTo>
                  <a:lnTo>
                    <a:pt x="100" y="33"/>
                  </a:lnTo>
                  <a:lnTo>
                    <a:pt x="114" y="28"/>
                  </a:lnTo>
                  <a:lnTo>
                    <a:pt x="144" y="19"/>
                  </a:lnTo>
                  <a:lnTo>
                    <a:pt x="174" y="11"/>
                  </a:lnTo>
                  <a:lnTo>
                    <a:pt x="204" y="6"/>
                  </a:lnTo>
                  <a:lnTo>
                    <a:pt x="233" y="3"/>
                  </a:lnTo>
                  <a:lnTo>
                    <a:pt x="262" y="1"/>
                  </a:lnTo>
                  <a:lnTo>
                    <a:pt x="290" y="0"/>
                  </a:lnTo>
                  <a:lnTo>
                    <a:pt x="317" y="0"/>
                  </a:lnTo>
                  <a:lnTo>
                    <a:pt x="317" y="0"/>
                  </a:lnTo>
                  <a:lnTo>
                    <a:pt x="358" y="0"/>
                  </a:lnTo>
                  <a:lnTo>
                    <a:pt x="398" y="2"/>
                  </a:lnTo>
                  <a:lnTo>
                    <a:pt x="398" y="2"/>
                  </a:lnTo>
                  <a:lnTo>
                    <a:pt x="441" y="3"/>
                  </a:lnTo>
                  <a:lnTo>
                    <a:pt x="483" y="3"/>
                  </a:lnTo>
                  <a:lnTo>
                    <a:pt x="483" y="3"/>
                  </a:lnTo>
                  <a:lnTo>
                    <a:pt x="507" y="4"/>
                  </a:lnTo>
                  <a:lnTo>
                    <a:pt x="532" y="5"/>
                  </a:lnTo>
                  <a:lnTo>
                    <a:pt x="580" y="8"/>
                  </a:lnTo>
                  <a:lnTo>
                    <a:pt x="580" y="8"/>
                  </a:lnTo>
                  <a:lnTo>
                    <a:pt x="629" y="11"/>
                  </a:lnTo>
                  <a:lnTo>
                    <a:pt x="654" y="12"/>
                  </a:lnTo>
                  <a:lnTo>
                    <a:pt x="678" y="12"/>
                  </a:lnTo>
                  <a:lnTo>
                    <a:pt x="678" y="12"/>
                  </a:lnTo>
                  <a:lnTo>
                    <a:pt x="730" y="14"/>
                  </a:lnTo>
                  <a:lnTo>
                    <a:pt x="783" y="15"/>
                  </a:lnTo>
                  <a:lnTo>
                    <a:pt x="881" y="17"/>
                  </a:lnTo>
                  <a:lnTo>
                    <a:pt x="893" y="18"/>
                  </a:lnTo>
                  <a:lnTo>
                    <a:pt x="893" y="18"/>
                  </a:lnTo>
                  <a:lnTo>
                    <a:pt x="930" y="19"/>
                  </a:lnTo>
                  <a:lnTo>
                    <a:pt x="968" y="22"/>
                  </a:lnTo>
                  <a:lnTo>
                    <a:pt x="985" y="24"/>
                  </a:lnTo>
                  <a:lnTo>
                    <a:pt x="1003" y="27"/>
                  </a:lnTo>
                  <a:lnTo>
                    <a:pt x="1019" y="31"/>
                  </a:lnTo>
                  <a:lnTo>
                    <a:pt x="1035" y="37"/>
                  </a:lnTo>
                  <a:lnTo>
                    <a:pt x="1050" y="43"/>
                  </a:lnTo>
                  <a:lnTo>
                    <a:pt x="1064" y="52"/>
                  </a:lnTo>
                  <a:lnTo>
                    <a:pt x="1075" y="62"/>
                  </a:lnTo>
                  <a:lnTo>
                    <a:pt x="1081" y="68"/>
                  </a:lnTo>
                  <a:lnTo>
                    <a:pt x="1085" y="74"/>
                  </a:lnTo>
                  <a:lnTo>
                    <a:pt x="1090" y="81"/>
                  </a:lnTo>
                  <a:lnTo>
                    <a:pt x="1095" y="89"/>
                  </a:lnTo>
                  <a:lnTo>
                    <a:pt x="1098" y="96"/>
                  </a:lnTo>
                  <a:lnTo>
                    <a:pt x="1101" y="104"/>
                  </a:lnTo>
                  <a:lnTo>
                    <a:pt x="1104" y="114"/>
                  </a:lnTo>
                  <a:lnTo>
                    <a:pt x="1106" y="124"/>
                  </a:lnTo>
                  <a:lnTo>
                    <a:pt x="1107" y="134"/>
                  </a:lnTo>
                  <a:lnTo>
                    <a:pt x="1108" y="145"/>
                  </a:lnTo>
                  <a:lnTo>
                    <a:pt x="1108" y="145"/>
                  </a:lnTo>
                  <a:lnTo>
                    <a:pt x="1107" y="152"/>
                  </a:lnTo>
                  <a:lnTo>
                    <a:pt x="1106" y="154"/>
                  </a:lnTo>
                  <a:lnTo>
                    <a:pt x="1104" y="157"/>
                  </a:lnTo>
                  <a:lnTo>
                    <a:pt x="1104" y="157"/>
                  </a:lnTo>
                  <a:lnTo>
                    <a:pt x="1101" y="159"/>
                  </a:lnTo>
                  <a:lnTo>
                    <a:pt x="1098" y="160"/>
                  </a:lnTo>
                  <a:lnTo>
                    <a:pt x="1095" y="161"/>
                  </a:lnTo>
                  <a:lnTo>
                    <a:pt x="1090" y="162"/>
                  </a:lnTo>
                  <a:lnTo>
                    <a:pt x="1090" y="162"/>
                  </a:lnTo>
                  <a:lnTo>
                    <a:pt x="1084" y="161"/>
                  </a:lnTo>
                  <a:lnTo>
                    <a:pt x="1081" y="159"/>
                  </a:lnTo>
                  <a:lnTo>
                    <a:pt x="1078" y="157"/>
                  </a:lnTo>
                  <a:lnTo>
                    <a:pt x="1076" y="155"/>
                  </a:lnTo>
                  <a:lnTo>
                    <a:pt x="1074" y="152"/>
                  </a:lnTo>
                  <a:lnTo>
                    <a:pt x="1072" y="149"/>
                  </a:lnTo>
                  <a:lnTo>
                    <a:pt x="1072" y="145"/>
                  </a:lnTo>
                  <a:lnTo>
                    <a:pt x="1072" y="145"/>
                  </a:lnTo>
                  <a:lnTo>
                    <a:pt x="1071" y="133"/>
                  </a:lnTo>
                  <a:lnTo>
                    <a:pt x="1069" y="123"/>
                  </a:lnTo>
                  <a:lnTo>
                    <a:pt x="1066" y="114"/>
                  </a:lnTo>
                  <a:lnTo>
                    <a:pt x="1062" y="104"/>
                  </a:lnTo>
                  <a:lnTo>
                    <a:pt x="1056" y="96"/>
                  </a:lnTo>
                  <a:lnTo>
                    <a:pt x="1050" y="89"/>
                  </a:lnTo>
                  <a:lnTo>
                    <a:pt x="1044" y="83"/>
                  </a:lnTo>
                  <a:lnTo>
                    <a:pt x="1036" y="77"/>
                  </a:lnTo>
                  <a:lnTo>
                    <a:pt x="1026" y="71"/>
                  </a:lnTo>
                  <a:lnTo>
                    <a:pt x="1017" y="66"/>
                  </a:lnTo>
                  <a:lnTo>
                    <a:pt x="1006" y="62"/>
                  </a:lnTo>
                  <a:lnTo>
                    <a:pt x="994" y="59"/>
                  </a:lnTo>
                  <a:lnTo>
                    <a:pt x="981" y="57"/>
                  </a:lnTo>
                  <a:lnTo>
                    <a:pt x="968" y="55"/>
                  </a:lnTo>
                  <a:lnTo>
                    <a:pt x="952" y="54"/>
                  </a:lnTo>
                  <a:lnTo>
                    <a:pt x="937" y="54"/>
                  </a:lnTo>
                  <a:lnTo>
                    <a:pt x="935" y="54"/>
                  </a:lnTo>
                  <a:lnTo>
                    <a:pt x="935" y="54"/>
                  </a:lnTo>
                  <a:lnTo>
                    <a:pt x="897" y="53"/>
                  </a:lnTo>
                  <a:lnTo>
                    <a:pt x="861" y="51"/>
                  </a:lnTo>
                  <a:lnTo>
                    <a:pt x="861" y="51"/>
                  </a:lnTo>
                  <a:lnTo>
                    <a:pt x="825" y="50"/>
                  </a:lnTo>
                  <a:lnTo>
                    <a:pt x="788" y="49"/>
                  </a:lnTo>
                  <a:lnTo>
                    <a:pt x="630" y="49"/>
                  </a:lnTo>
                  <a:lnTo>
                    <a:pt x="630" y="49"/>
                  </a:lnTo>
                  <a:lnTo>
                    <a:pt x="613" y="49"/>
                  </a:lnTo>
                  <a:lnTo>
                    <a:pt x="597" y="48"/>
                  </a:lnTo>
                  <a:lnTo>
                    <a:pt x="564" y="45"/>
                  </a:lnTo>
                  <a:lnTo>
                    <a:pt x="564" y="45"/>
                  </a:lnTo>
                  <a:lnTo>
                    <a:pt x="531" y="40"/>
                  </a:lnTo>
                  <a:lnTo>
                    <a:pt x="514" y="3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45" y="38"/>
                  </a:lnTo>
                  <a:lnTo>
                    <a:pt x="392" y="35"/>
                  </a:lnTo>
                  <a:lnTo>
                    <a:pt x="392" y="35"/>
                  </a:lnTo>
                  <a:lnTo>
                    <a:pt x="344" y="33"/>
                  </a:lnTo>
                  <a:lnTo>
                    <a:pt x="344" y="33"/>
                  </a:lnTo>
                  <a:lnTo>
                    <a:pt x="311" y="32"/>
                  </a:lnTo>
                  <a:lnTo>
                    <a:pt x="311" y="32"/>
                  </a:lnTo>
                  <a:lnTo>
                    <a:pt x="283" y="33"/>
                  </a:lnTo>
                  <a:lnTo>
                    <a:pt x="247" y="35"/>
                  </a:lnTo>
                  <a:lnTo>
                    <a:pt x="227" y="37"/>
                  </a:lnTo>
                  <a:lnTo>
                    <a:pt x="207" y="40"/>
                  </a:lnTo>
                  <a:lnTo>
                    <a:pt x="188" y="43"/>
                  </a:lnTo>
                  <a:lnTo>
                    <a:pt x="169" y="49"/>
                  </a:lnTo>
                  <a:lnTo>
                    <a:pt x="168" y="49"/>
                  </a:lnTo>
                  <a:lnTo>
                    <a:pt x="168" y="49"/>
                  </a:lnTo>
                  <a:lnTo>
                    <a:pt x="147" y="55"/>
                  </a:lnTo>
                  <a:lnTo>
                    <a:pt x="128" y="61"/>
                  </a:lnTo>
                  <a:lnTo>
                    <a:pt x="109" y="68"/>
                  </a:lnTo>
                  <a:lnTo>
                    <a:pt x="101" y="72"/>
                  </a:lnTo>
                  <a:lnTo>
                    <a:pt x="93" y="78"/>
                  </a:lnTo>
                  <a:lnTo>
                    <a:pt x="84" y="83"/>
                  </a:lnTo>
                  <a:lnTo>
                    <a:pt x="77" y="89"/>
                  </a:lnTo>
                  <a:lnTo>
                    <a:pt x="70" y="95"/>
                  </a:lnTo>
                  <a:lnTo>
                    <a:pt x="64" y="102"/>
                  </a:lnTo>
                  <a:lnTo>
                    <a:pt x="59" y="111"/>
                  </a:lnTo>
                  <a:lnTo>
                    <a:pt x="53" y="120"/>
                  </a:lnTo>
                  <a:lnTo>
                    <a:pt x="49" y="130"/>
                  </a:lnTo>
                  <a:lnTo>
                    <a:pt x="45" y="142"/>
                  </a:lnTo>
                  <a:lnTo>
                    <a:pt x="45" y="142"/>
                  </a:lnTo>
                  <a:lnTo>
                    <a:pt x="42" y="155"/>
                  </a:lnTo>
                  <a:lnTo>
                    <a:pt x="41" y="167"/>
                  </a:lnTo>
                  <a:lnTo>
                    <a:pt x="41" y="181"/>
                  </a:lnTo>
                  <a:lnTo>
                    <a:pt x="41" y="193"/>
                  </a:lnTo>
                  <a:lnTo>
                    <a:pt x="41" y="193"/>
                  </a:lnTo>
                  <a:lnTo>
                    <a:pt x="42" y="209"/>
                  </a:lnTo>
                  <a:lnTo>
                    <a:pt x="41" y="224"/>
                  </a:lnTo>
                  <a:lnTo>
                    <a:pt x="41" y="224"/>
                  </a:lnTo>
                  <a:lnTo>
                    <a:pt x="38" y="240"/>
                  </a:lnTo>
                  <a:lnTo>
                    <a:pt x="38" y="240"/>
                  </a:lnTo>
                  <a:lnTo>
                    <a:pt x="36" y="251"/>
                  </a:lnTo>
                  <a:lnTo>
                    <a:pt x="35" y="262"/>
                  </a:lnTo>
                  <a:lnTo>
                    <a:pt x="35" y="268"/>
                  </a:lnTo>
                  <a:lnTo>
                    <a:pt x="35" y="273"/>
                  </a:lnTo>
                  <a:lnTo>
                    <a:pt x="37" y="278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41" y="288"/>
                  </a:lnTo>
                  <a:lnTo>
                    <a:pt x="41" y="294"/>
                  </a:lnTo>
                  <a:lnTo>
                    <a:pt x="39" y="299"/>
                  </a:lnTo>
                  <a:lnTo>
                    <a:pt x="38" y="302"/>
                  </a:lnTo>
                  <a:lnTo>
                    <a:pt x="36" y="303"/>
                  </a:lnTo>
                  <a:lnTo>
                    <a:pt x="36" y="305"/>
                  </a:lnTo>
                  <a:lnTo>
                    <a:pt x="36" y="305"/>
                  </a:lnTo>
                  <a:lnTo>
                    <a:pt x="37" y="404"/>
                  </a:lnTo>
                  <a:lnTo>
                    <a:pt x="38" y="509"/>
                  </a:lnTo>
                  <a:lnTo>
                    <a:pt x="40" y="620"/>
                  </a:lnTo>
                  <a:lnTo>
                    <a:pt x="45" y="732"/>
                  </a:lnTo>
                  <a:lnTo>
                    <a:pt x="45" y="732"/>
                  </a:lnTo>
                  <a:lnTo>
                    <a:pt x="47" y="788"/>
                  </a:lnTo>
                  <a:lnTo>
                    <a:pt x="49" y="845"/>
                  </a:lnTo>
                  <a:lnTo>
                    <a:pt x="50" y="905"/>
                  </a:lnTo>
                  <a:lnTo>
                    <a:pt x="50" y="965"/>
                  </a:lnTo>
                  <a:lnTo>
                    <a:pt x="50" y="965"/>
                  </a:lnTo>
                  <a:lnTo>
                    <a:pt x="50" y="996"/>
                  </a:lnTo>
                  <a:lnTo>
                    <a:pt x="50" y="996"/>
                  </a:lnTo>
                  <a:lnTo>
                    <a:pt x="50" y="1033"/>
                  </a:lnTo>
                  <a:lnTo>
                    <a:pt x="50" y="1070"/>
                  </a:lnTo>
                  <a:lnTo>
                    <a:pt x="50" y="1075"/>
                  </a:lnTo>
                  <a:lnTo>
                    <a:pt x="50" y="1075"/>
                  </a:lnTo>
                  <a:lnTo>
                    <a:pt x="49" y="1099"/>
                  </a:lnTo>
                  <a:lnTo>
                    <a:pt x="49" y="1099"/>
                  </a:lnTo>
                  <a:lnTo>
                    <a:pt x="50" y="1106"/>
                  </a:lnTo>
                  <a:lnTo>
                    <a:pt x="49" y="1106"/>
                  </a:lnTo>
                  <a:lnTo>
                    <a:pt x="50" y="1116"/>
                  </a:lnTo>
                  <a:lnTo>
                    <a:pt x="50" y="1119"/>
                  </a:lnTo>
                  <a:lnTo>
                    <a:pt x="51" y="1121"/>
                  </a:lnTo>
                  <a:lnTo>
                    <a:pt x="51" y="1121"/>
                  </a:lnTo>
                  <a:lnTo>
                    <a:pt x="52" y="1124"/>
                  </a:lnTo>
                  <a:lnTo>
                    <a:pt x="53" y="1128"/>
                  </a:lnTo>
                  <a:lnTo>
                    <a:pt x="53" y="1132"/>
                  </a:lnTo>
                  <a:lnTo>
                    <a:pt x="52" y="1136"/>
                  </a:lnTo>
                  <a:lnTo>
                    <a:pt x="52" y="1137"/>
                  </a:lnTo>
                  <a:lnTo>
                    <a:pt x="52" y="1138"/>
                  </a:lnTo>
                  <a:lnTo>
                    <a:pt x="52" y="1138"/>
                  </a:lnTo>
                  <a:lnTo>
                    <a:pt x="57" y="1153"/>
                  </a:lnTo>
                  <a:lnTo>
                    <a:pt x="62" y="1167"/>
                  </a:lnTo>
                  <a:lnTo>
                    <a:pt x="69" y="1181"/>
                  </a:lnTo>
                  <a:lnTo>
                    <a:pt x="76" y="1194"/>
                  </a:lnTo>
                  <a:lnTo>
                    <a:pt x="85" y="1207"/>
                  </a:lnTo>
                  <a:lnTo>
                    <a:pt x="96" y="1219"/>
                  </a:lnTo>
                  <a:lnTo>
                    <a:pt x="107" y="1230"/>
                  </a:lnTo>
                  <a:lnTo>
                    <a:pt x="120" y="1242"/>
                  </a:lnTo>
                  <a:lnTo>
                    <a:pt x="133" y="1252"/>
                  </a:lnTo>
                  <a:lnTo>
                    <a:pt x="146" y="1260"/>
                  </a:lnTo>
                  <a:lnTo>
                    <a:pt x="160" y="1269"/>
                  </a:lnTo>
                  <a:lnTo>
                    <a:pt x="174" y="1275"/>
                  </a:lnTo>
                  <a:lnTo>
                    <a:pt x="189" y="1281"/>
                  </a:lnTo>
                  <a:lnTo>
                    <a:pt x="202" y="1285"/>
                  </a:lnTo>
                  <a:lnTo>
                    <a:pt x="217" y="1287"/>
                  </a:lnTo>
                  <a:lnTo>
                    <a:pt x="231" y="1288"/>
                  </a:lnTo>
                  <a:lnTo>
                    <a:pt x="231" y="1288"/>
                  </a:lnTo>
                  <a:lnTo>
                    <a:pt x="240" y="1287"/>
                  </a:lnTo>
                  <a:lnTo>
                    <a:pt x="240" y="1287"/>
                  </a:lnTo>
                  <a:lnTo>
                    <a:pt x="259" y="1287"/>
                  </a:lnTo>
                  <a:lnTo>
                    <a:pt x="259" y="1287"/>
                  </a:lnTo>
                  <a:lnTo>
                    <a:pt x="278" y="1287"/>
                  </a:lnTo>
                  <a:lnTo>
                    <a:pt x="296" y="1289"/>
                  </a:lnTo>
                  <a:lnTo>
                    <a:pt x="332" y="1293"/>
                  </a:lnTo>
                  <a:lnTo>
                    <a:pt x="332" y="1293"/>
                  </a:lnTo>
                  <a:lnTo>
                    <a:pt x="349" y="1296"/>
                  </a:lnTo>
                  <a:lnTo>
                    <a:pt x="349" y="1296"/>
                  </a:lnTo>
                  <a:lnTo>
                    <a:pt x="366" y="1297"/>
                  </a:lnTo>
                  <a:lnTo>
                    <a:pt x="384" y="1298"/>
                  </a:lnTo>
                  <a:lnTo>
                    <a:pt x="384" y="1298"/>
                  </a:lnTo>
                  <a:lnTo>
                    <a:pt x="411" y="1297"/>
                  </a:lnTo>
                  <a:lnTo>
                    <a:pt x="437" y="1295"/>
                  </a:lnTo>
                  <a:lnTo>
                    <a:pt x="437" y="1295"/>
                  </a:lnTo>
                  <a:lnTo>
                    <a:pt x="462" y="1293"/>
                  </a:lnTo>
                  <a:lnTo>
                    <a:pt x="465" y="1293"/>
                  </a:lnTo>
                  <a:lnTo>
                    <a:pt x="466" y="1292"/>
                  </a:lnTo>
                  <a:lnTo>
                    <a:pt x="466" y="1292"/>
                  </a:lnTo>
                  <a:lnTo>
                    <a:pt x="471" y="1289"/>
                  </a:lnTo>
                  <a:lnTo>
                    <a:pt x="476" y="1288"/>
                  </a:lnTo>
                  <a:lnTo>
                    <a:pt x="478" y="1288"/>
                  </a:lnTo>
                  <a:lnTo>
                    <a:pt x="478" y="1288"/>
                  </a:lnTo>
                  <a:lnTo>
                    <a:pt x="528" y="1292"/>
                  </a:lnTo>
                  <a:lnTo>
                    <a:pt x="528" y="1292"/>
                  </a:lnTo>
                  <a:lnTo>
                    <a:pt x="577" y="1295"/>
                  </a:lnTo>
                  <a:lnTo>
                    <a:pt x="602" y="1297"/>
                  </a:lnTo>
                  <a:lnTo>
                    <a:pt x="627" y="1297"/>
                  </a:lnTo>
                  <a:lnTo>
                    <a:pt x="627" y="1297"/>
                  </a:lnTo>
                  <a:lnTo>
                    <a:pt x="645" y="1296"/>
                  </a:lnTo>
                  <a:lnTo>
                    <a:pt x="645" y="1296"/>
                  </a:lnTo>
                  <a:lnTo>
                    <a:pt x="665" y="1296"/>
                  </a:lnTo>
                  <a:lnTo>
                    <a:pt x="665" y="1296"/>
                  </a:lnTo>
                  <a:lnTo>
                    <a:pt x="674" y="1296"/>
                  </a:lnTo>
                  <a:lnTo>
                    <a:pt x="682" y="1297"/>
                  </a:lnTo>
                  <a:lnTo>
                    <a:pt x="690" y="1300"/>
                  </a:lnTo>
                  <a:lnTo>
                    <a:pt x="697" y="1303"/>
                  </a:lnTo>
                  <a:lnTo>
                    <a:pt x="699" y="1304"/>
                  </a:lnTo>
                  <a:lnTo>
                    <a:pt x="703" y="1303"/>
                  </a:lnTo>
                  <a:lnTo>
                    <a:pt x="704" y="1302"/>
                  </a:lnTo>
                  <a:lnTo>
                    <a:pt x="704" y="1302"/>
                  </a:lnTo>
                  <a:lnTo>
                    <a:pt x="708" y="1297"/>
                  </a:lnTo>
                  <a:lnTo>
                    <a:pt x="713" y="1294"/>
                  </a:lnTo>
                  <a:lnTo>
                    <a:pt x="725" y="1289"/>
                  </a:lnTo>
                  <a:lnTo>
                    <a:pt x="736" y="1285"/>
                  </a:lnTo>
                  <a:lnTo>
                    <a:pt x="749" y="1281"/>
                  </a:lnTo>
                  <a:lnTo>
                    <a:pt x="749" y="1281"/>
                  </a:lnTo>
                  <a:lnTo>
                    <a:pt x="765" y="1277"/>
                  </a:lnTo>
                  <a:lnTo>
                    <a:pt x="772" y="1274"/>
                  </a:lnTo>
                  <a:lnTo>
                    <a:pt x="781" y="1271"/>
                  </a:lnTo>
                  <a:lnTo>
                    <a:pt x="781" y="1271"/>
                  </a:lnTo>
                  <a:lnTo>
                    <a:pt x="812" y="1254"/>
                  </a:lnTo>
                  <a:lnTo>
                    <a:pt x="843" y="1233"/>
                  </a:lnTo>
                  <a:lnTo>
                    <a:pt x="875" y="1211"/>
                  </a:lnTo>
                  <a:lnTo>
                    <a:pt x="908" y="1185"/>
                  </a:lnTo>
                  <a:lnTo>
                    <a:pt x="908" y="1185"/>
                  </a:lnTo>
                  <a:lnTo>
                    <a:pt x="922" y="1174"/>
                  </a:lnTo>
                  <a:lnTo>
                    <a:pt x="938" y="1162"/>
                  </a:lnTo>
                  <a:lnTo>
                    <a:pt x="969" y="1143"/>
                  </a:lnTo>
                  <a:lnTo>
                    <a:pt x="969" y="1143"/>
                  </a:lnTo>
                  <a:lnTo>
                    <a:pt x="992" y="1127"/>
                  </a:lnTo>
                  <a:lnTo>
                    <a:pt x="1016" y="1111"/>
                  </a:lnTo>
                  <a:lnTo>
                    <a:pt x="1016" y="1111"/>
                  </a:lnTo>
                  <a:lnTo>
                    <a:pt x="1029" y="1101"/>
                  </a:lnTo>
                  <a:lnTo>
                    <a:pt x="1029" y="1101"/>
                  </a:lnTo>
                  <a:lnTo>
                    <a:pt x="1070" y="1073"/>
                  </a:lnTo>
                  <a:lnTo>
                    <a:pt x="1093" y="1056"/>
                  </a:lnTo>
                  <a:lnTo>
                    <a:pt x="1099" y="1051"/>
                  </a:lnTo>
                  <a:lnTo>
                    <a:pt x="1103" y="1046"/>
                  </a:lnTo>
                  <a:lnTo>
                    <a:pt x="1104" y="1043"/>
                  </a:lnTo>
                  <a:lnTo>
                    <a:pt x="1105" y="1041"/>
                  </a:lnTo>
                  <a:lnTo>
                    <a:pt x="1105" y="1041"/>
                  </a:lnTo>
                  <a:lnTo>
                    <a:pt x="1106" y="1036"/>
                  </a:lnTo>
                  <a:lnTo>
                    <a:pt x="1107" y="1032"/>
                  </a:lnTo>
                  <a:lnTo>
                    <a:pt x="1108" y="1031"/>
                  </a:lnTo>
                  <a:lnTo>
                    <a:pt x="1108" y="1029"/>
                  </a:lnTo>
                  <a:lnTo>
                    <a:pt x="1108" y="1029"/>
                  </a:lnTo>
                  <a:lnTo>
                    <a:pt x="1106" y="946"/>
                  </a:lnTo>
                  <a:lnTo>
                    <a:pt x="1104" y="859"/>
                  </a:lnTo>
                  <a:lnTo>
                    <a:pt x="1100" y="770"/>
                  </a:lnTo>
                  <a:lnTo>
                    <a:pt x="1096" y="676"/>
                  </a:lnTo>
                  <a:lnTo>
                    <a:pt x="1096" y="676"/>
                  </a:lnTo>
                  <a:lnTo>
                    <a:pt x="1096" y="668"/>
                  </a:lnTo>
                  <a:lnTo>
                    <a:pt x="1098" y="666"/>
                  </a:lnTo>
                  <a:lnTo>
                    <a:pt x="1099" y="663"/>
                  </a:lnTo>
                  <a:lnTo>
                    <a:pt x="1099" y="663"/>
                  </a:lnTo>
                  <a:lnTo>
                    <a:pt x="1102" y="661"/>
                  </a:lnTo>
                  <a:lnTo>
                    <a:pt x="1105" y="660"/>
                  </a:lnTo>
                  <a:lnTo>
                    <a:pt x="1108" y="659"/>
                  </a:lnTo>
                  <a:lnTo>
                    <a:pt x="1112" y="658"/>
                  </a:lnTo>
                  <a:lnTo>
                    <a:pt x="1112" y="658"/>
                  </a:lnTo>
                  <a:lnTo>
                    <a:pt x="1118" y="659"/>
                  </a:lnTo>
                  <a:lnTo>
                    <a:pt x="1123" y="661"/>
                  </a:lnTo>
                  <a:lnTo>
                    <a:pt x="1125" y="662"/>
                  </a:lnTo>
                  <a:lnTo>
                    <a:pt x="1128" y="665"/>
                  </a:lnTo>
                  <a:lnTo>
                    <a:pt x="1130" y="668"/>
                  </a:lnTo>
                  <a:lnTo>
                    <a:pt x="1131" y="672"/>
                  </a:lnTo>
                  <a:lnTo>
                    <a:pt x="1132" y="676"/>
                  </a:lnTo>
                  <a:lnTo>
                    <a:pt x="1132" y="676"/>
                  </a:lnTo>
                  <a:lnTo>
                    <a:pt x="1137" y="780"/>
                  </a:lnTo>
                  <a:lnTo>
                    <a:pt x="1140" y="877"/>
                  </a:lnTo>
                  <a:lnTo>
                    <a:pt x="1143" y="967"/>
                  </a:lnTo>
                  <a:lnTo>
                    <a:pt x="1145" y="1053"/>
                  </a:lnTo>
                  <a:lnTo>
                    <a:pt x="1139" y="1053"/>
                  </a:lnTo>
                  <a:lnTo>
                    <a:pt x="1137" y="1057"/>
                  </a:lnTo>
                  <a:lnTo>
                    <a:pt x="1137" y="1057"/>
                  </a:lnTo>
                  <a:lnTo>
                    <a:pt x="1135" y="1062"/>
                  </a:lnTo>
                  <a:lnTo>
                    <a:pt x="1131" y="1067"/>
                  </a:lnTo>
                  <a:lnTo>
                    <a:pt x="1127" y="1072"/>
                  </a:lnTo>
                  <a:lnTo>
                    <a:pt x="1121" y="1076"/>
                  </a:lnTo>
                  <a:lnTo>
                    <a:pt x="1110" y="1085"/>
                  </a:lnTo>
                  <a:lnTo>
                    <a:pt x="1098" y="1093"/>
                  </a:lnTo>
                  <a:lnTo>
                    <a:pt x="1098" y="1093"/>
                  </a:lnTo>
                  <a:lnTo>
                    <a:pt x="1085" y="1101"/>
                  </a:lnTo>
                  <a:lnTo>
                    <a:pt x="1074" y="1111"/>
                  </a:lnTo>
                  <a:lnTo>
                    <a:pt x="1074" y="1111"/>
                  </a:lnTo>
                  <a:lnTo>
                    <a:pt x="1054" y="1125"/>
                  </a:lnTo>
                  <a:lnTo>
                    <a:pt x="1035" y="1139"/>
                  </a:lnTo>
                  <a:lnTo>
                    <a:pt x="995" y="1166"/>
                  </a:lnTo>
                  <a:lnTo>
                    <a:pt x="995" y="1166"/>
                  </a:lnTo>
                  <a:lnTo>
                    <a:pt x="954" y="1194"/>
                  </a:lnTo>
                  <a:lnTo>
                    <a:pt x="954" y="1194"/>
                  </a:lnTo>
                  <a:lnTo>
                    <a:pt x="931" y="1212"/>
                  </a:lnTo>
                  <a:lnTo>
                    <a:pt x="908" y="1229"/>
                  </a:lnTo>
                  <a:lnTo>
                    <a:pt x="908" y="1229"/>
                  </a:lnTo>
                  <a:lnTo>
                    <a:pt x="865" y="1262"/>
                  </a:lnTo>
                  <a:lnTo>
                    <a:pt x="844" y="1277"/>
                  </a:lnTo>
                  <a:lnTo>
                    <a:pt x="822" y="1291"/>
                  </a:lnTo>
                  <a:lnTo>
                    <a:pt x="799" y="1304"/>
                  </a:lnTo>
                  <a:lnTo>
                    <a:pt x="776" y="1315"/>
                  </a:lnTo>
                  <a:lnTo>
                    <a:pt x="765" y="1319"/>
                  </a:lnTo>
                  <a:lnTo>
                    <a:pt x="753" y="1322"/>
                  </a:lnTo>
                  <a:lnTo>
                    <a:pt x="740" y="1325"/>
                  </a:lnTo>
                  <a:lnTo>
                    <a:pt x="729" y="1328"/>
                  </a:lnTo>
                  <a:lnTo>
                    <a:pt x="727" y="1328"/>
                  </a:lnTo>
                  <a:lnTo>
                    <a:pt x="726" y="1329"/>
                  </a:lnTo>
                  <a:lnTo>
                    <a:pt x="726" y="1329"/>
                  </a:lnTo>
                  <a:lnTo>
                    <a:pt x="723" y="1331"/>
                  </a:lnTo>
                  <a:lnTo>
                    <a:pt x="719" y="1332"/>
                  </a:lnTo>
                  <a:lnTo>
                    <a:pt x="712" y="1334"/>
                  </a:lnTo>
                  <a:lnTo>
                    <a:pt x="713" y="1337"/>
                  </a:lnTo>
                  <a:lnTo>
                    <a:pt x="713" y="1337"/>
                  </a:lnTo>
                  <a:lnTo>
                    <a:pt x="710" y="1338"/>
                  </a:lnTo>
                  <a:lnTo>
                    <a:pt x="710" y="1338"/>
                  </a:lnTo>
                  <a:lnTo>
                    <a:pt x="707" y="1338"/>
                  </a:lnTo>
                  <a:lnTo>
                    <a:pt x="707" y="133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5" name="Freeform 397"/>
            <p:cNvSpPr>
              <a:spLocks noEditPoints="1"/>
            </p:cNvSpPr>
            <p:nvPr/>
          </p:nvSpPr>
          <p:spPr bwMode="auto">
            <a:xfrm>
              <a:off x="4422775" y="3170238"/>
              <a:ext cx="542925" cy="473075"/>
            </a:xfrm>
            <a:custGeom>
              <a:avLst/>
              <a:gdLst/>
              <a:ahLst/>
              <a:cxnLst>
                <a:cxn ang="0">
                  <a:pos x="2" y="884"/>
                </a:cxn>
                <a:cxn ang="0">
                  <a:pos x="4" y="861"/>
                </a:cxn>
                <a:cxn ang="0">
                  <a:pos x="45" y="818"/>
                </a:cxn>
                <a:cxn ang="0">
                  <a:pos x="132" y="715"/>
                </a:cxn>
                <a:cxn ang="0">
                  <a:pos x="182" y="635"/>
                </a:cxn>
                <a:cxn ang="0">
                  <a:pos x="192" y="564"/>
                </a:cxn>
                <a:cxn ang="0">
                  <a:pos x="207" y="470"/>
                </a:cxn>
                <a:cxn ang="0">
                  <a:pos x="253" y="351"/>
                </a:cxn>
                <a:cxn ang="0">
                  <a:pos x="358" y="215"/>
                </a:cxn>
                <a:cxn ang="0">
                  <a:pos x="517" y="90"/>
                </a:cxn>
                <a:cxn ang="0">
                  <a:pos x="663" y="24"/>
                </a:cxn>
                <a:cxn ang="0">
                  <a:pos x="817" y="2"/>
                </a:cxn>
                <a:cxn ang="0">
                  <a:pos x="943" y="2"/>
                </a:cxn>
                <a:cxn ang="0">
                  <a:pos x="1002" y="16"/>
                </a:cxn>
                <a:cxn ang="0">
                  <a:pos x="1020" y="26"/>
                </a:cxn>
                <a:cxn ang="0">
                  <a:pos x="1022" y="133"/>
                </a:cxn>
                <a:cxn ang="0">
                  <a:pos x="979" y="246"/>
                </a:cxn>
                <a:cxn ang="0">
                  <a:pos x="962" y="260"/>
                </a:cxn>
                <a:cxn ang="0">
                  <a:pos x="893" y="274"/>
                </a:cxn>
                <a:cxn ang="0">
                  <a:pos x="808" y="306"/>
                </a:cxn>
                <a:cxn ang="0">
                  <a:pos x="918" y="339"/>
                </a:cxn>
                <a:cxn ang="0">
                  <a:pos x="927" y="359"/>
                </a:cxn>
                <a:cxn ang="0">
                  <a:pos x="913" y="390"/>
                </a:cxn>
                <a:cxn ang="0">
                  <a:pos x="814" y="507"/>
                </a:cxn>
                <a:cxn ang="0">
                  <a:pos x="649" y="614"/>
                </a:cxn>
                <a:cxn ang="0">
                  <a:pos x="475" y="674"/>
                </a:cxn>
                <a:cxn ang="0">
                  <a:pos x="252" y="686"/>
                </a:cxn>
                <a:cxn ang="0">
                  <a:pos x="211" y="689"/>
                </a:cxn>
                <a:cxn ang="0">
                  <a:pos x="126" y="777"/>
                </a:cxn>
                <a:cxn ang="0">
                  <a:pos x="53" y="863"/>
                </a:cxn>
                <a:cxn ang="0">
                  <a:pos x="17" y="894"/>
                </a:cxn>
                <a:cxn ang="0">
                  <a:pos x="745" y="48"/>
                </a:cxn>
                <a:cxn ang="0">
                  <a:pos x="624" y="74"/>
                </a:cxn>
                <a:cxn ang="0">
                  <a:pos x="505" y="137"/>
                </a:cxn>
                <a:cxn ang="0">
                  <a:pos x="419" y="211"/>
                </a:cxn>
                <a:cxn ang="0">
                  <a:pos x="291" y="355"/>
                </a:cxn>
                <a:cxn ang="0">
                  <a:pos x="241" y="484"/>
                </a:cxn>
                <a:cxn ang="0">
                  <a:pos x="228" y="573"/>
                </a:cxn>
                <a:cxn ang="0">
                  <a:pos x="224" y="646"/>
                </a:cxn>
                <a:cxn ang="0">
                  <a:pos x="307" y="651"/>
                </a:cxn>
                <a:cxn ang="0">
                  <a:pos x="441" y="639"/>
                </a:cxn>
                <a:cxn ang="0">
                  <a:pos x="535" y="627"/>
                </a:cxn>
                <a:cxn ang="0">
                  <a:pos x="630" y="583"/>
                </a:cxn>
                <a:cxn ang="0">
                  <a:pos x="705" y="540"/>
                </a:cxn>
                <a:cxn ang="0">
                  <a:pos x="803" y="471"/>
                </a:cxn>
                <a:cxn ang="0">
                  <a:pos x="872" y="385"/>
                </a:cxn>
                <a:cxn ang="0">
                  <a:pos x="826" y="349"/>
                </a:cxn>
                <a:cxn ang="0">
                  <a:pos x="717" y="321"/>
                </a:cxn>
                <a:cxn ang="0">
                  <a:pos x="657" y="300"/>
                </a:cxn>
                <a:cxn ang="0">
                  <a:pos x="647" y="280"/>
                </a:cxn>
                <a:cxn ang="0">
                  <a:pos x="659" y="257"/>
                </a:cxn>
                <a:cxn ang="0">
                  <a:pos x="843" y="243"/>
                </a:cxn>
                <a:cxn ang="0">
                  <a:pos x="959" y="205"/>
                </a:cxn>
                <a:cxn ang="0">
                  <a:pos x="990" y="94"/>
                </a:cxn>
                <a:cxn ang="0">
                  <a:pos x="979" y="41"/>
                </a:cxn>
                <a:cxn ang="0">
                  <a:pos x="974" y="45"/>
                </a:cxn>
                <a:cxn ang="0">
                  <a:pos x="957" y="41"/>
                </a:cxn>
              </a:cxnLst>
              <a:rect l="0" t="0" r="r" b="b"/>
              <a:pathLst>
                <a:path w="1026" h="894">
                  <a:moveTo>
                    <a:pt x="17" y="894"/>
                  </a:moveTo>
                  <a:lnTo>
                    <a:pt x="17" y="894"/>
                  </a:lnTo>
                  <a:lnTo>
                    <a:pt x="11" y="893"/>
                  </a:lnTo>
                  <a:lnTo>
                    <a:pt x="8" y="892"/>
                  </a:lnTo>
                  <a:lnTo>
                    <a:pt x="6" y="891"/>
                  </a:lnTo>
                  <a:lnTo>
                    <a:pt x="3" y="887"/>
                  </a:lnTo>
                  <a:lnTo>
                    <a:pt x="2" y="884"/>
                  </a:lnTo>
                  <a:lnTo>
                    <a:pt x="1" y="881"/>
                  </a:lnTo>
                  <a:lnTo>
                    <a:pt x="0" y="877"/>
                  </a:lnTo>
                  <a:lnTo>
                    <a:pt x="0" y="872"/>
                  </a:lnTo>
                  <a:lnTo>
                    <a:pt x="0" y="872"/>
                  </a:lnTo>
                  <a:lnTo>
                    <a:pt x="1" y="869"/>
                  </a:lnTo>
                  <a:lnTo>
                    <a:pt x="1" y="866"/>
                  </a:lnTo>
                  <a:lnTo>
                    <a:pt x="4" y="861"/>
                  </a:lnTo>
                  <a:lnTo>
                    <a:pt x="7" y="857"/>
                  </a:lnTo>
                  <a:lnTo>
                    <a:pt x="10" y="856"/>
                  </a:lnTo>
                  <a:lnTo>
                    <a:pt x="12" y="855"/>
                  </a:lnTo>
                  <a:lnTo>
                    <a:pt x="13" y="854"/>
                  </a:lnTo>
                  <a:lnTo>
                    <a:pt x="13" y="854"/>
                  </a:lnTo>
                  <a:lnTo>
                    <a:pt x="29" y="836"/>
                  </a:lnTo>
                  <a:lnTo>
                    <a:pt x="45" y="818"/>
                  </a:lnTo>
                  <a:lnTo>
                    <a:pt x="45" y="818"/>
                  </a:lnTo>
                  <a:lnTo>
                    <a:pt x="69" y="791"/>
                  </a:lnTo>
                  <a:lnTo>
                    <a:pt x="82" y="777"/>
                  </a:lnTo>
                  <a:lnTo>
                    <a:pt x="93" y="761"/>
                  </a:lnTo>
                  <a:lnTo>
                    <a:pt x="93" y="761"/>
                  </a:lnTo>
                  <a:lnTo>
                    <a:pt x="112" y="738"/>
                  </a:lnTo>
                  <a:lnTo>
                    <a:pt x="132" y="715"/>
                  </a:lnTo>
                  <a:lnTo>
                    <a:pt x="153" y="692"/>
                  </a:lnTo>
                  <a:lnTo>
                    <a:pt x="176" y="670"/>
                  </a:lnTo>
                  <a:lnTo>
                    <a:pt x="188" y="658"/>
                  </a:lnTo>
                  <a:lnTo>
                    <a:pt x="187" y="655"/>
                  </a:lnTo>
                  <a:lnTo>
                    <a:pt x="187" y="655"/>
                  </a:lnTo>
                  <a:lnTo>
                    <a:pt x="184" y="645"/>
                  </a:lnTo>
                  <a:lnTo>
                    <a:pt x="182" y="635"/>
                  </a:lnTo>
                  <a:lnTo>
                    <a:pt x="181" y="627"/>
                  </a:lnTo>
                  <a:lnTo>
                    <a:pt x="181" y="621"/>
                  </a:lnTo>
                  <a:lnTo>
                    <a:pt x="181" y="621"/>
                  </a:lnTo>
                  <a:lnTo>
                    <a:pt x="183" y="603"/>
                  </a:lnTo>
                  <a:lnTo>
                    <a:pt x="187" y="586"/>
                  </a:lnTo>
                  <a:lnTo>
                    <a:pt x="187" y="586"/>
                  </a:lnTo>
                  <a:lnTo>
                    <a:pt x="192" y="564"/>
                  </a:lnTo>
                  <a:lnTo>
                    <a:pt x="193" y="553"/>
                  </a:lnTo>
                  <a:lnTo>
                    <a:pt x="194" y="540"/>
                  </a:lnTo>
                  <a:lnTo>
                    <a:pt x="194" y="540"/>
                  </a:lnTo>
                  <a:lnTo>
                    <a:pt x="196" y="524"/>
                  </a:lnTo>
                  <a:lnTo>
                    <a:pt x="198" y="506"/>
                  </a:lnTo>
                  <a:lnTo>
                    <a:pt x="202" y="489"/>
                  </a:lnTo>
                  <a:lnTo>
                    <a:pt x="207" y="470"/>
                  </a:lnTo>
                  <a:lnTo>
                    <a:pt x="212" y="452"/>
                  </a:lnTo>
                  <a:lnTo>
                    <a:pt x="218" y="432"/>
                  </a:lnTo>
                  <a:lnTo>
                    <a:pt x="225" y="412"/>
                  </a:lnTo>
                  <a:lnTo>
                    <a:pt x="233" y="392"/>
                  </a:lnTo>
                  <a:lnTo>
                    <a:pt x="233" y="392"/>
                  </a:lnTo>
                  <a:lnTo>
                    <a:pt x="243" y="371"/>
                  </a:lnTo>
                  <a:lnTo>
                    <a:pt x="253" y="351"/>
                  </a:lnTo>
                  <a:lnTo>
                    <a:pt x="264" y="332"/>
                  </a:lnTo>
                  <a:lnTo>
                    <a:pt x="276" y="313"/>
                  </a:lnTo>
                  <a:lnTo>
                    <a:pt x="289" y="296"/>
                  </a:lnTo>
                  <a:lnTo>
                    <a:pt x="302" y="278"/>
                  </a:lnTo>
                  <a:lnTo>
                    <a:pt x="315" y="261"/>
                  </a:lnTo>
                  <a:lnTo>
                    <a:pt x="329" y="245"/>
                  </a:lnTo>
                  <a:lnTo>
                    <a:pt x="358" y="215"/>
                  </a:lnTo>
                  <a:lnTo>
                    <a:pt x="388" y="188"/>
                  </a:lnTo>
                  <a:lnTo>
                    <a:pt x="417" y="162"/>
                  </a:lnTo>
                  <a:lnTo>
                    <a:pt x="446" y="140"/>
                  </a:lnTo>
                  <a:lnTo>
                    <a:pt x="446" y="140"/>
                  </a:lnTo>
                  <a:lnTo>
                    <a:pt x="464" y="126"/>
                  </a:lnTo>
                  <a:lnTo>
                    <a:pt x="481" y="114"/>
                  </a:lnTo>
                  <a:lnTo>
                    <a:pt x="517" y="90"/>
                  </a:lnTo>
                  <a:lnTo>
                    <a:pt x="555" y="69"/>
                  </a:lnTo>
                  <a:lnTo>
                    <a:pt x="592" y="49"/>
                  </a:lnTo>
                  <a:lnTo>
                    <a:pt x="592" y="49"/>
                  </a:lnTo>
                  <a:lnTo>
                    <a:pt x="609" y="40"/>
                  </a:lnTo>
                  <a:lnTo>
                    <a:pt x="627" y="34"/>
                  </a:lnTo>
                  <a:lnTo>
                    <a:pt x="645" y="28"/>
                  </a:lnTo>
                  <a:lnTo>
                    <a:pt x="663" y="24"/>
                  </a:lnTo>
                  <a:lnTo>
                    <a:pt x="681" y="20"/>
                  </a:lnTo>
                  <a:lnTo>
                    <a:pt x="699" y="17"/>
                  </a:lnTo>
                  <a:lnTo>
                    <a:pt x="737" y="11"/>
                  </a:lnTo>
                  <a:lnTo>
                    <a:pt x="745" y="10"/>
                  </a:lnTo>
                  <a:lnTo>
                    <a:pt x="745" y="10"/>
                  </a:lnTo>
                  <a:lnTo>
                    <a:pt x="782" y="5"/>
                  </a:lnTo>
                  <a:lnTo>
                    <a:pt x="817" y="2"/>
                  </a:lnTo>
                  <a:lnTo>
                    <a:pt x="848" y="0"/>
                  </a:lnTo>
                  <a:lnTo>
                    <a:pt x="878" y="0"/>
                  </a:lnTo>
                  <a:lnTo>
                    <a:pt x="878" y="0"/>
                  </a:lnTo>
                  <a:lnTo>
                    <a:pt x="902" y="0"/>
                  </a:lnTo>
                  <a:lnTo>
                    <a:pt x="924" y="1"/>
                  </a:lnTo>
                  <a:lnTo>
                    <a:pt x="924" y="1"/>
                  </a:lnTo>
                  <a:lnTo>
                    <a:pt x="943" y="2"/>
                  </a:lnTo>
                  <a:lnTo>
                    <a:pt x="943" y="2"/>
                  </a:lnTo>
                  <a:lnTo>
                    <a:pt x="959" y="3"/>
                  </a:lnTo>
                  <a:lnTo>
                    <a:pt x="975" y="5"/>
                  </a:lnTo>
                  <a:lnTo>
                    <a:pt x="982" y="6"/>
                  </a:lnTo>
                  <a:lnTo>
                    <a:pt x="990" y="8"/>
                  </a:lnTo>
                  <a:lnTo>
                    <a:pt x="997" y="11"/>
                  </a:lnTo>
                  <a:lnTo>
                    <a:pt x="1002" y="16"/>
                  </a:lnTo>
                  <a:lnTo>
                    <a:pt x="1003" y="16"/>
                  </a:lnTo>
                  <a:lnTo>
                    <a:pt x="1005" y="17"/>
                  </a:lnTo>
                  <a:lnTo>
                    <a:pt x="1005" y="17"/>
                  </a:lnTo>
                  <a:lnTo>
                    <a:pt x="1010" y="18"/>
                  </a:lnTo>
                  <a:lnTo>
                    <a:pt x="1016" y="21"/>
                  </a:lnTo>
                  <a:lnTo>
                    <a:pt x="1018" y="24"/>
                  </a:lnTo>
                  <a:lnTo>
                    <a:pt x="1020" y="26"/>
                  </a:lnTo>
                  <a:lnTo>
                    <a:pt x="1022" y="30"/>
                  </a:lnTo>
                  <a:lnTo>
                    <a:pt x="1023" y="33"/>
                  </a:lnTo>
                  <a:lnTo>
                    <a:pt x="1023" y="33"/>
                  </a:lnTo>
                  <a:lnTo>
                    <a:pt x="1026" y="61"/>
                  </a:lnTo>
                  <a:lnTo>
                    <a:pt x="1026" y="86"/>
                  </a:lnTo>
                  <a:lnTo>
                    <a:pt x="1025" y="110"/>
                  </a:lnTo>
                  <a:lnTo>
                    <a:pt x="1022" y="133"/>
                  </a:lnTo>
                  <a:lnTo>
                    <a:pt x="1022" y="133"/>
                  </a:lnTo>
                  <a:lnTo>
                    <a:pt x="1016" y="154"/>
                  </a:lnTo>
                  <a:lnTo>
                    <a:pt x="1010" y="174"/>
                  </a:lnTo>
                  <a:lnTo>
                    <a:pt x="1002" y="193"/>
                  </a:lnTo>
                  <a:lnTo>
                    <a:pt x="994" y="213"/>
                  </a:lnTo>
                  <a:lnTo>
                    <a:pt x="994" y="213"/>
                  </a:lnTo>
                  <a:lnTo>
                    <a:pt x="979" y="246"/>
                  </a:lnTo>
                  <a:lnTo>
                    <a:pt x="979" y="246"/>
                  </a:lnTo>
                  <a:lnTo>
                    <a:pt x="976" y="251"/>
                  </a:lnTo>
                  <a:lnTo>
                    <a:pt x="973" y="254"/>
                  </a:lnTo>
                  <a:lnTo>
                    <a:pt x="969" y="256"/>
                  </a:lnTo>
                  <a:lnTo>
                    <a:pt x="966" y="257"/>
                  </a:lnTo>
                  <a:lnTo>
                    <a:pt x="963" y="258"/>
                  </a:lnTo>
                  <a:lnTo>
                    <a:pt x="962" y="260"/>
                  </a:lnTo>
                  <a:lnTo>
                    <a:pt x="962" y="260"/>
                  </a:lnTo>
                  <a:lnTo>
                    <a:pt x="960" y="262"/>
                  </a:lnTo>
                  <a:lnTo>
                    <a:pt x="956" y="266"/>
                  </a:lnTo>
                  <a:lnTo>
                    <a:pt x="952" y="268"/>
                  </a:lnTo>
                  <a:lnTo>
                    <a:pt x="947" y="269"/>
                  </a:lnTo>
                  <a:lnTo>
                    <a:pt x="947" y="269"/>
                  </a:lnTo>
                  <a:lnTo>
                    <a:pt x="893" y="274"/>
                  </a:lnTo>
                  <a:lnTo>
                    <a:pt x="841" y="279"/>
                  </a:lnTo>
                  <a:lnTo>
                    <a:pt x="841" y="279"/>
                  </a:lnTo>
                  <a:lnTo>
                    <a:pt x="780" y="286"/>
                  </a:lnTo>
                  <a:lnTo>
                    <a:pt x="779" y="298"/>
                  </a:lnTo>
                  <a:lnTo>
                    <a:pt x="779" y="298"/>
                  </a:lnTo>
                  <a:lnTo>
                    <a:pt x="795" y="302"/>
                  </a:lnTo>
                  <a:lnTo>
                    <a:pt x="808" y="306"/>
                  </a:lnTo>
                  <a:lnTo>
                    <a:pt x="808" y="306"/>
                  </a:lnTo>
                  <a:lnTo>
                    <a:pt x="833" y="316"/>
                  </a:lnTo>
                  <a:lnTo>
                    <a:pt x="858" y="324"/>
                  </a:lnTo>
                  <a:lnTo>
                    <a:pt x="887" y="333"/>
                  </a:lnTo>
                  <a:lnTo>
                    <a:pt x="915" y="338"/>
                  </a:lnTo>
                  <a:lnTo>
                    <a:pt x="915" y="338"/>
                  </a:lnTo>
                  <a:lnTo>
                    <a:pt x="918" y="339"/>
                  </a:lnTo>
                  <a:lnTo>
                    <a:pt x="921" y="341"/>
                  </a:lnTo>
                  <a:lnTo>
                    <a:pt x="924" y="343"/>
                  </a:lnTo>
                  <a:lnTo>
                    <a:pt x="925" y="345"/>
                  </a:lnTo>
                  <a:lnTo>
                    <a:pt x="925" y="345"/>
                  </a:lnTo>
                  <a:lnTo>
                    <a:pt x="928" y="349"/>
                  </a:lnTo>
                  <a:lnTo>
                    <a:pt x="928" y="353"/>
                  </a:lnTo>
                  <a:lnTo>
                    <a:pt x="927" y="359"/>
                  </a:lnTo>
                  <a:lnTo>
                    <a:pt x="924" y="363"/>
                  </a:lnTo>
                  <a:lnTo>
                    <a:pt x="923" y="364"/>
                  </a:lnTo>
                  <a:lnTo>
                    <a:pt x="923" y="365"/>
                  </a:lnTo>
                  <a:lnTo>
                    <a:pt x="923" y="365"/>
                  </a:lnTo>
                  <a:lnTo>
                    <a:pt x="922" y="369"/>
                  </a:lnTo>
                  <a:lnTo>
                    <a:pt x="922" y="369"/>
                  </a:lnTo>
                  <a:lnTo>
                    <a:pt x="913" y="390"/>
                  </a:lnTo>
                  <a:lnTo>
                    <a:pt x="902" y="409"/>
                  </a:lnTo>
                  <a:lnTo>
                    <a:pt x="889" y="428"/>
                  </a:lnTo>
                  <a:lnTo>
                    <a:pt x="877" y="445"/>
                  </a:lnTo>
                  <a:lnTo>
                    <a:pt x="862" y="462"/>
                  </a:lnTo>
                  <a:lnTo>
                    <a:pt x="847" y="478"/>
                  </a:lnTo>
                  <a:lnTo>
                    <a:pt x="831" y="493"/>
                  </a:lnTo>
                  <a:lnTo>
                    <a:pt x="814" y="507"/>
                  </a:lnTo>
                  <a:lnTo>
                    <a:pt x="796" y="521"/>
                  </a:lnTo>
                  <a:lnTo>
                    <a:pt x="779" y="534"/>
                  </a:lnTo>
                  <a:lnTo>
                    <a:pt x="742" y="559"/>
                  </a:lnTo>
                  <a:lnTo>
                    <a:pt x="703" y="583"/>
                  </a:lnTo>
                  <a:lnTo>
                    <a:pt x="664" y="605"/>
                  </a:lnTo>
                  <a:lnTo>
                    <a:pt x="649" y="614"/>
                  </a:lnTo>
                  <a:lnTo>
                    <a:pt x="649" y="614"/>
                  </a:lnTo>
                  <a:lnTo>
                    <a:pt x="625" y="627"/>
                  </a:lnTo>
                  <a:lnTo>
                    <a:pt x="601" y="637"/>
                  </a:lnTo>
                  <a:lnTo>
                    <a:pt x="576" y="648"/>
                  </a:lnTo>
                  <a:lnTo>
                    <a:pt x="552" y="656"/>
                  </a:lnTo>
                  <a:lnTo>
                    <a:pt x="526" y="662"/>
                  </a:lnTo>
                  <a:lnTo>
                    <a:pt x="501" y="668"/>
                  </a:lnTo>
                  <a:lnTo>
                    <a:pt x="475" y="674"/>
                  </a:lnTo>
                  <a:lnTo>
                    <a:pt x="449" y="677"/>
                  </a:lnTo>
                  <a:lnTo>
                    <a:pt x="423" y="680"/>
                  </a:lnTo>
                  <a:lnTo>
                    <a:pt x="398" y="682"/>
                  </a:lnTo>
                  <a:lnTo>
                    <a:pt x="348" y="685"/>
                  </a:lnTo>
                  <a:lnTo>
                    <a:pt x="298" y="686"/>
                  </a:lnTo>
                  <a:lnTo>
                    <a:pt x="252" y="686"/>
                  </a:lnTo>
                  <a:lnTo>
                    <a:pt x="252" y="686"/>
                  </a:lnTo>
                  <a:lnTo>
                    <a:pt x="225" y="686"/>
                  </a:lnTo>
                  <a:lnTo>
                    <a:pt x="224" y="687"/>
                  </a:lnTo>
                  <a:lnTo>
                    <a:pt x="224" y="687"/>
                  </a:lnTo>
                  <a:lnTo>
                    <a:pt x="220" y="689"/>
                  </a:lnTo>
                  <a:lnTo>
                    <a:pt x="215" y="690"/>
                  </a:lnTo>
                  <a:lnTo>
                    <a:pt x="215" y="690"/>
                  </a:lnTo>
                  <a:lnTo>
                    <a:pt x="211" y="689"/>
                  </a:lnTo>
                  <a:lnTo>
                    <a:pt x="208" y="689"/>
                  </a:lnTo>
                  <a:lnTo>
                    <a:pt x="199" y="697"/>
                  </a:lnTo>
                  <a:lnTo>
                    <a:pt x="199" y="697"/>
                  </a:lnTo>
                  <a:lnTo>
                    <a:pt x="178" y="719"/>
                  </a:lnTo>
                  <a:lnTo>
                    <a:pt x="156" y="742"/>
                  </a:lnTo>
                  <a:lnTo>
                    <a:pt x="135" y="766"/>
                  </a:lnTo>
                  <a:lnTo>
                    <a:pt x="126" y="777"/>
                  </a:lnTo>
                  <a:lnTo>
                    <a:pt x="117" y="789"/>
                  </a:lnTo>
                  <a:lnTo>
                    <a:pt x="117" y="789"/>
                  </a:lnTo>
                  <a:lnTo>
                    <a:pt x="106" y="804"/>
                  </a:lnTo>
                  <a:lnTo>
                    <a:pt x="96" y="817"/>
                  </a:lnTo>
                  <a:lnTo>
                    <a:pt x="72" y="842"/>
                  </a:lnTo>
                  <a:lnTo>
                    <a:pt x="72" y="842"/>
                  </a:lnTo>
                  <a:lnTo>
                    <a:pt x="53" y="863"/>
                  </a:lnTo>
                  <a:lnTo>
                    <a:pt x="43" y="874"/>
                  </a:lnTo>
                  <a:lnTo>
                    <a:pt x="34" y="885"/>
                  </a:lnTo>
                  <a:lnTo>
                    <a:pt x="34" y="885"/>
                  </a:lnTo>
                  <a:lnTo>
                    <a:pt x="31" y="888"/>
                  </a:lnTo>
                  <a:lnTo>
                    <a:pt x="27" y="892"/>
                  </a:lnTo>
                  <a:lnTo>
                    <a:pt x="22" y="894"/>
                  </a:lnTo>
                  <a:lnTo>
                    <a:pt x="17" y="894"/>
                  </a:lnTo>
                  <a:lnTo>
                    <a:pt x="17" y="894"/>
                  </a:lnTo>
                  <a:close/>
                  <a:moveTo>
                    <a:pt x="884" y="36"/>
                  </a:moveTo>
                  <a:lnTo>
                    <a:pt x="884" y="36"/>
                  </a:lnTo>
                  <a:lnTo>
                    <a:pt x="861" y="37"/>
                  </a:lnTo>
                  <a:lnTo>
                    <a:pt x="861" y="37"/>
                  </a:lnTo>
                  <a:lnTo>
                    <a:pt x="782" y="43"/>
                  </a:lnTo>
                  <a:lnTo>
                    <a:pt x="745" y="48"/>
                  </a:lnTo>
                  <a:lnTo>
                    <a:pt x="709" y="53"/>
                  </a:lnTo>
                  <a:lnTo>
                    <a:pt x="709" y="53"/>
                  </a:lnTo>
                  <a:lnTo>
                    <a:pt x="692" y="55"/>
                  </a:lnTo>
                  <a:lnTo>
                    <a:pt x="676" y="59"/>
                  </a:lnTo>
                  <a:lnTo>
                    <a:pt x="658" y="63"/>
                  </a:lnTo>
                  <a:lnTo>
                    <a:pt x="640" y="68"/>
                  </a:lnTo>
                  <a:lnTo>
                    <a:pt x="624" y="74"/>
                  </a:lnTo>
                  <a:lnTo>
                    <a:pt x="606" y="82"/>
                  </a:lnTo>
                  <a:lnTo>
                    <a:pt x="589" y="90"/>
                  </a:lnTo>
                  <a:lnTo>
                    <a:pt x="571" y="98"/>
                  </a:lnTo>
                  <a:lnTo>
                    <a:pt x="555" y="106"/>
                  </a:lnTo>
                  <a:lnTo>
                    <a:pt x="538" y="117"/>
                  </a:lnTo>
                  <a:lnTo>
                    <a:pt x="522" y="127"/>
                  </a:lnTo>
                  <a:lnTo>
                    <a:pt x="505" y="137"/>
                  </a:lnTo>
                  <a:lnTo>
                    <a:pt x="490" y="149"/>
                  </a:lnTo>
                  <a:lnTo>
                    <a:pt x="474" y="161"/>
                  </a:lnTo>
                  <a:lnTo>
                    <a:pt x="460" y="174"/>
                  </a:lnTo>
                  <a:lnTo>
                    <a:pt x="446" y="186"/>
                  </a:lnTo>
                  <a:lnTo>
                    <a:pt x="446" y="186"/>
                  </a:lnTo>
                  <a:lnTo>
                    <a:pt x="419" y="211"/>
                  </a:lnTo>
                  <a:lnTo>
                    <a:pt x="419" y="211"/>
                  </a:lnTo>
                  <a:lnTo>
                    <a:pt x="396" y="234"/>
                  </a:lnTo>
                  <a:lnTo>
                    <a:pt x="372" y="256"/>
                  </a:lnTo>
                  <a:lnTo>
                    <a:pt x="349" y="279"/>
                  </a:lnTo>
                  <a:lnTo>
                    <a:pt x="328" y="304"/>
                  </a:lnTo>
                  <a:lnTo>
                    <a:pt x="309" y="329"/>
                  </a:lnTo>
                  <a:lnTo>
                    <a:pt x="300" y="342"/>
                  </a:lnTo>
                  <a:lnTo>
                    <a:pt x="291" y="355"/>
                  </a:lnTo>
                  <a:lnTo>
                    <a:pt x="283" y="370"/>
                  </a:lnTo>
                  <a:lnTo>
                    <a:pt x="276" y="384"/>
                  </a:lnTo>
                  <a:lnTo>
                    <a:pt x="269" y="400"/>
                  </a:lnTo>
                  <a:lnTo>
                    <a:pt x="262" y="415"/>
                  </a:lnTo>
                  <a:lnTo>
                    <a:pt x="262" y="415"/>
                  </a:lnTo>
                  <a:lnTo>
                    <a:pt x="251" y="449"/>
                  </a:lnTo>
                  <a:lnTo>
                    <a:pt x="241" y="484"/>
                  </a:lnTo>
                  <a:lnTo>
                    <a:pt x="237" y="501"/>
                  </a:lnTo>
                  <a:lnTo>
                    <a:pt x="233" y="519"/>
                  </a:lnTo>
                  <a:lnTo>
                    <a:pt x="231" y="536"/>
                  </a:lnTo>
                  <a:lnTo>
                    <a:pt x="230" y="555"/>
                  </a:lnTo>
                  <a:lnTo>
                    <a:pt x="230" y="555"/>
                  </a:lnTo>
                  <a:lnTo>
                    <a:pt x="230" y="564"/>
                  </a:lnTo>
                  <a:lnTo>
                    <a:pt x="228" y="573"/>
                  </a:lnTo>
                  <a:lnTo>
                    <a:pt x="223" y="592"/>
                  </a:lnTo>
                  <a:lnTo>
                    <a:pt x="221" y="599"/>
                  </a:lnTo>
                  <a:lnTo>
                    <a:pt x="221" y="599"/>
                  </a:lnTo>
                  <a:lnTo>
                    <a:pt x="220" y="609"/>
                  </a:lnTo>
                  <a:lnTo>
                    <a:pt x="221" y="620"/>
                  </a:lnTo>
                  <a:lnTo>
                    <a:pt x="224" y="645"/>
                  </a:lnTo>
                  <a:lnTo>
                    <a:pt x="224" y="646"/>
                  </a:lnTo>
                  <a:lnTo>
                    <a:pt x="226" y="648"/>
                  </a:lnTo>
                  <a:lnTo>
                    <a:pt x="228" y="650"/>
                  </a:lnTo>
                  <a:lnTo>
                    <a:pt x="230" y="650"/>
                  </a:lnTo>
                  <a:lnTo>
                    <a:pt x="230" y="650"/>
                  </a:lnTo>
                  <a:lnTo>
                    <a:pt x="262" y="651"/>
                  </a:lnTo>
                  <a:lnTo>
                    <a:pt x="262" y="651"/>
                  </a:lnTo>
                  <a:lnTo>
                    <a:pt x="307" y="651"/>
                  </a:lnTo>
                  <a:lnTo>
                    <a:pt x="307" y="651"/>
                  </a:lnTo>
                  <a:lnTo>
                    <a:pt x="339" y="651"/>
                  </a:lnTo>
                  <a:lnTo>
                    <a:pt x="372" y="649"/>
                  </a:lnTo>
                  <a:lnTo>
                    <a:pt x="406" y="646"/>
                  </a:lnTo>
                  <a:lnTo>
                    <a:pt x="423" y="644"/>
                  </a:lnTo>
                  <a:lnTo>
                    <a:pt x="441" y="639"/>
                  </a:lnTo>
                  <a:lnTo>
                    <a:pt x="441" y="639"/>
                  </a:lnTo>
                  <a:lnTo>
                    <a:pt x="461" y="636"/>
                  </a:lnTo>
                  <a:lnTo>
                    <a:pt x="481" y="635"/>
                  </a:lnTo>
                  <a:lnTo>
                    <a:pt x="481" y="635"/>
                  </a:lnTo>
                  <a:lnTo>
                    <a:pt x="509" y="632"/>
                  </a:lnTo>
                  <a:lnTo>
                    <a:pt x="523" y="630"/>
                  </a:lnTo>
                  <a:lnTo>
                    <a:pt x="535" y="627"/>
                  </a:lnTo>
                  <a:lnTo>
                    <a:pt x="535" y="627"/>
                  </a:lnTo>
                  <a:lnTo>
                    <a:pt x="551" y="621"/>
                  </a:lnTo>
                  <a:lnTo>
                    <a:pt x="565" y="615"/>
                  </a:lnTo>
                  <a:lnTo>
                    <a:pt x="594" y="601"/>
                  </a:lnTo>
                  <a:lnTo>
                    <a:pt x="594" y="601"/>
                  </a:lnTo>
                  <a:lnTo>
                    <a:pt x="611" y="592"/>
                  </a:lnTo>
                  <a:lnTo>
                    <a:pt x="630" y="583"/>
                  </a:lnTo>
                  <a:lnTo>
                    <a:pt x="630" y="583"/>
                  </a:lnTo>
                  <a:lnTo>
                    <a:pt x="640" y="578"/>
                  </a:lnTo>
                  <a:lnTo>
                    <a:pt x="652" y="572"/>
                  </a:lnTo>
                  <a:lnTo>
                    <a:pt x="674" y="559"/>
                  </a:lnTo>
                  <a:lnTo>
                    <a:pt x="674" y="559"/>
                  </a:lnTo>
                  <a:lnTo>
                    <a:pt x="692" y="549"/>
                  </a:lnTo>
                  <a:lnTo>
                    <a:pt x="692" y="549"/>
                  </a:lnTo>
                  <a:lnTo>
                    <a:pt x="705" y="540"/>
                  </a:lnTo>
                  <a:lnTo>
                    <a:pt x="705" y="540"/>
                  </a:lnTo>
                  <a:lnTo>
                    <a:pt x="726" y="529"/>
                  </a:lnTo>
                  <a:lnTo>
                    <a:pt x="746" y="517"/>
                  </a:lnTo>
                  <a:lnTo>
                    <a:pt x="764" y="504"/>
                  </a:lnTo>
                  <a:lnTo>
                    <a:pt x="783" y="490"/>
                  </a:lnTo>
                  <a:lnTo>
                    <a:pt x="783" y="490"/>
                  </a:lnTo>
                  <a:lnTo>
                    <a:pt x="803" y="471"/>
                  </a:lnTo>
                  <a:lnTo>
                    <a:pt x="820" y="453"/>
                  </a:lnTo>
                  <a:lnTo>
                    <a:pt x="837" y="433"/>
                  </a:lnTo>
                  <a:lnTo>
                    <a:pt x="851" y="413"/>
                  </a:lnTo>
                  <a:lnTo>
                    <a:pt x="851" y="413"/>
                  </a:lnTo>
                  <a:lnTo>
                    <a:pt x="865" y="396"/>
                  </a:lnTo>
                  <a:lnTo>
                    <a:pt x="865" y="396"/>
                  </a:lnTo>
                  <a:lnTo>
                    <a:pt x="872" y="385"/>
                  </a:lnTo>
                  <a:lnTo>
                    <a:pt x="880" y="375"/>
                  </a:lnTo>
                  <a:lnTo>
                    <a:pt x="884" y="368"/>
                  </a:lnTo>
                  <a:lnTo>
                    <a:pt x="876" y="366"/>
                  </a:lnTo>
                  <a:lnTo>
                    <a:pt x="876" y="366"/>
                  </a:lnTo>
                  <a:lnTo>
                    <a:pt x="851" y="359"/>
                  </a:lnTo>
                  <a:lnTo>
                    <a:pt x="826" y="349"/>
                  </a:lnTo>
                  <a:lnTo>
                    <a:pt x="826" y="349"/>
                  </a:lnTo>
                  <a:lnTo>
                    <a:pt x="805" y="342"/>
                  </a:lnTo>
                  <a:lnTo>
                    <a:pt x="782" y="335"/>
                  </a:lnTo>
                  <a:lnTo>
                    <a:pt x="782" y="335"/>
                  </a:lnTo>
                  <a:lnTo>
                    <a:pt x="759" y="330"/>
                  </a:lnTo>
                  <a:lnTo>
                    <a:pt x="736" y="324"/>
                  </a:lnTo>
                  <a:lnTo>
                    <a:pt x="736" y="324"/>
                  </a:lnTo>
                  <a:lnTo>
                    <a:pt x="717" y="321"/>
                  </a:lnTo>
                  <a:lnTo>
                    <a:pt x="698" y="317"/>
                  </a:lnTo>
                  <a:lnTo>
                    <a:pt x="681" y="312"/>
                  </a:lnTo>
                  <a:lnTo>
                    <a:pt x="671" y="308"/>
                  </a:lnTo>
                  <a:lnTo>
                    <a:pt x="663" y="305"/>
                  </a:lnTo>
                  <a:lnTo>
                    <a:pt x="663" y="305"/>
                  </a:lnTo>
                  <a:lnTo>
                    <a:pt x="660" y="302"/>
                  </a:lnTo>
                  <a:lnTo>
                    <a:pt x="657" y="300"/>
                  </a:lnTo>
                  <a:lnTo>
                    <a:pt x="656" y="297"/>
                  </a:lnTo>
                  <a:lnTo>
                    <a:pt x="655" y="293"/>
                  </a:lnTo>
                  <a:lnTo>
                    <a:pt x="655" y="290"/>
                  </a:lnTo>
                  <a:lnTo>
                    <a:pt x="653" y="289"/>
                  </a:lnTo>
                  <a:lnTo>
                    <a:pt x="653" y="289"/>
                  </a:lnTo>
                  <a:lnTo>
                    <a:pt x="649" y="285"/>
                  </a:lnTo>
                  <a:lnTo>
                    <a:pt x="647" y="280"/>
                  </a:lnTo>
                  <a:lnTo>
                    <a:pt x="646" y="274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9" y="265"/>
                  </a:lnTo>
                  <a:lnTo>
                    <a:pt x="652" y="260"/>
                  </a:lnTo>
                  <a:lnTo>
                    <a:pt x="656" y="257"/>
                  </a:lnTo>
                  <a:lnTo>
                    <a:pt x="659" y="257"/>
                  </a:lnTo>
                  <a:lnTo>
                    <a:pt x="663" y="256"/>
                  </a:lnTo>
                  <a:lnTo>
                    <a:pt x="663" y="256"/>
                  </a:lnTo>
                  <a:lnTo>
                    <a:pt x="709" y="255"/>
                  </a:lnTo>
                  <a:lnTo>
                    <a:pt x="753" y="252"/>
                  </a:lnTo>
                  <a:lnTo>
                    <a:pt x="798" y="248"/>
                  </a:lnTo>
                  <a:lnTo>
                    <a:pt x="843" y="243"/>
                  </a:lnTo>
                  <a:lnTo>
                    <a:pt x="843" y="243"/>
                  </a:lnTo>
                  <a:lnTo>
                    <a:pt x="892" y="238"/>
                  </a:lnTo>
                  <a:lnTo>
                    <a:pt x="942" y="234"/>
                  </a:lnTo>
                  <a:lnTo>
                    <a:pt x="946" y="234"/>
                  </a:lnTo>
                  <a:lnTo>
                    <a:pt x="947" y="229"/>
                  </a:lnTo>
                  <a:lnTo>
                    <a:pt x="947" y="229"/>
                  </a:lnTo>
                  <a:lnTo>
                    <a:pt x="959" y="205"/>
                  </a:lnTo>
                  <a:lnTo>
                    <a:pt x="959" y="205"/>
                  </a:lnTo>
                  <a:lnTo>
                    <a:pt x="967" y="188"/>
                  </a:lnTo>
                  <a:lnTo>
                    <a:pt x="974" y="171"/>
                  </a:lnTo>
                  <a:lnTo>
                    <a:pt x="980" y="153"/>
                  </a:lnTo>
                  <a:lnTo>
                    <a:pt x="985" y="135"/>
                  </a:lnTo>
                  <a:lnTo>
                    <a:pt x="985" y="135"/>
                  </a:lnTo>
                  <a:lnTo>
                    <a:pt x="987" y="115"/>
                  </a:lnTo>
                  <a:lnTo>
                    <a:pt x="990" y="94"/>
                  </a:lnTo>
                  <a:lnTo>
                    <a:pt x="990" y="73"/>
                  </a:lnTo>
                  <a:lnTo>
                    <a:pt x="988" y="52"/>
                  </a:lnTo>
                  <a:lnTo>
                    <a:pt x="988" y="50"/>
                  </a:lnTo>
                  <a:lnTo>
                    <a:pt x="985" y="48"/>
                  </a:lnTo>
                  <a:lnTo>
                    <a:pt x="985" y="48"/>
                  </a:lnTo>
                  <a:lnTo>
                    <a:pt x="982" y="46"/>
                  </a:lnTo>
                  <a:lnTo>
                    <a:pt x="979" y="41"/>
                  </a:lnTo>
                  <a:lnTo>
                    <a:pt x="971" y="48"/>
                  </a:lnTo>
                  <a:lnTo>
                    <a:pt x="971" y="48"/>
                  </a:lnTo>
                  <a:lnTo>
                    <a:pt x="971" y="47"/>
                  </a:lnTo>
                  <a:lnTo>
                    <a:pt x="971" y="47"/>
                  </a:lnTo>
                  <a:lnTo>
                    <a:pt x="973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74" y="45"/>
                  </a:lnTo>
                  <a:lnTo>
                    <a:pt x="967" y="43"/>
                  </a:lnTo>
                  <a:lnTo>
                    <a:pt x="967" y="43"/>
                  </a:lnTo>
                  <a:lnTo>
                    <a:pt x="962" y="41"/>
                  </a:lnTo>
                  <a:lnTo>
                    <a:pt x="957" y="41"/>
                  </a:lnTo>
                  <a:lnTo>
                    <a:pt x="957" y="41"/>
                  </a:lnTo>
                  <a:lnTo>
                    <a:pt x="925" y="37"/>
                  </a:lnTo>
                  <a:lnTo>
                    <a:pt x="921" y="37"/>
                  </a:lnTo>
                  <a:lnTo>
                    <a:pt x="921" y="37"/>
                  </a:lnTo>
                  <a:lnTo>
                    <a:pt x="884" y="36"/>
                  </a:lnTo>
                  <a:lnTo>
                    <a:pt x="884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 dirty="0"/>
            </a:p>
          </p:txBody>
        </p:sp>
        <p:sp>
          <p:nvSpPr>
            <p:cNvPr id="66" name="Freeform 398"/>
            <p:cNvSpPr/>
            <p:nvPr/>
          </p:nvSpPr>
          <p:spPr bwMode="auto">
            <a:xfrm>
              <a:off x="4587875" y="3630613"/>
              <a:ext cx="239713" cy="161925"/>
            </a:xfrm>
            <a:custGeom>
              <a:avLst/>
              <a:gdLst/>
              <a:ahLst/>
              <a:cxnLst>
                <a:cxn ang="0">
                  <a:pos x="19" y="306"/>
                </a:cxn>
                <a:cxn ang="0">
                  <a:pos x="9" y="303"/>
                </a:cxn>
                <a:cxn ang="0">
                  <a:pos x="4" y="299"/>
                </a:cxn>
                <a:cxn ang="0">
                  <a:pos x="1" y="292"/>
                </a:cxn>
                <a:cxn ang="0">
                  <a:pos x="0" y="288"/>
                </a:cxn>
                <a:cxn ang="0">
                  <a:pos x="1" y="227"/>
                </a:cxn>
                <a:cxn ang="0">
                  <a:pos x="4" y="165"/>
                </a:cxn>
                <a:cxn ang="0">
                  <a:pos x="8" y="89"/>
                </a:cxn>
                <a:cxn ang="0">
                  <a:pos x="8" y="63"/>
                </a:cxn>
                <a:cxn ang="0">
                  <a:pos x="11" y="34"/>
                </a:cxn>
                <a:cxn ang="0">
                  <a:pos x="19" y="18"/>
                </a:cxn>
                <a:cxn ang="0">
                  <a:pos x="25" y="11"/>
                </a:cxn>
                <a:cxn ang="0">
                  <a:pos x="34" y="6"/>
                </a:cxn>
                <a:cxn ang="0">
                  <a:pos x="51" y="1"/>
                </a:cxn>
                <a:cxn ang="0">
                  <a:pos x="64" y="0"/>
                </a:cxn>
                <a:cxn ang="0">
                  <a:pos x="70" y="0"/>
                </a:cxn>
                <a:cxn ang="0">
                  <a:pos x="153" y="7"/>
                </a:cxn>
                <a:cxn ang="0">
                  <a:pos x="234" y="18"/>
                </a:cxn>
                <a:cxn ang="0">
                  <a:pos x="284" y="26"/>
                </a:cxn>
                <a:cxn ang="0">
                  <a:pos x="385" y="37"/>
                </a:cxn>
                <a:cxn ang="0">
                  <a:pos x="436" y="38"/>
                </a:cxn>
                <a:cxn ang="0">
                  <a:pos x="440" y="39"/>
                </a:cxn>
                <a:cxn ang="0">
                  <a:pos x="446" y="41"/>
                </a:cxn>
                <a:cxn ang="0">
                  <a:pos x="450" y="46"/>
                </a:cxn>
                <a:cxn ang="0">
                  <a:pos x="452" y="57"/>
                </a:cxn>
                <a:cxn ang="0">
                  <a:pos x="451" y="63"/>
                </a:cxn>
                <a:cxn ang="0">
                  <a:pos x="448" y="69"/>
                </a:cxn>
                <a:cxn ang="0">
                  <a:pos x="443" y="73"/>
                </a:cxn>
                <a:cxn ang="0">
                  <a:pos x="436" y="74"/>
                </a:cxn>
                <a:cxn ang="0">
                  <a:pos x="410" y="73"/>
                </a:cxn>
                <a:cxn ang="0">
                  <a:pos x="335" y="67"/>
                </a:cxn>
                <a:cxn ang="0">
                  <a:pos x="293" y="64"/>
                </a:cxn>
                <a:cxn ang="0">
                  <a:pos x="249" y="59"/>
                </a:cxn>
                <a:cxn ang="0">
                  <a:pos x="167" y="49"/>
                </a:cxn>
                <a:cxn ang="0">
                  <a:pos x="131" y="43"/>
                </a:cxn>
                <a:cxn ang="0">
                  <a:pos x="77" y="37"/>
                </a:cxn>
                <a:cxn ang="0">
                  <a:pos x="59" y="36"/>
                </a:cxn>
                <a:cxn ang="0">
                  <a:pos x="54" y="37"/>
                </a:cxn>
                <a:cxn ang="0">
                  <a:pos x="49" y="40"/>
                </a:cxn>
                <a:cxn ang="0">
                  <a:pos x="45" y="47"/>
                </a:cxn>
                <a:cxn ang="0">
                  <a:pos x="43" y="66"/>
                </a:cxn>
                <a:cxn ang="0">
                  <a:pos x="44" y="76"/>
                </a:cxn>
                <a:cxn ang="0">
                  <a:pos x="45" y="90"/>
                </a:cxn>
                <a:cxn ang="0">
                  <a:pos x="42" y="113"/>
                </a:cxn>
                <a:cxn ang="0">
                  <a:pos x="40" y="161"/>
                </a:cxn>
                <a:cxn ang="0">
                  <a:pos x="41" y="184"/>
                </a:cxn>
                <a:cxn ang="0">
                  <a:pos x="41" y="207"/>
                </a:cxn>
                <a:cxn ang="0">
                  <a:pos x="38" y="245"/>
                </a:cxn>
                <a:cxn ang="0">
                  <a:pos x="37" y="266"/>
                </a:cxn>
                <a:cxn ang="0">
                  <a:pos x="36" y="289"/>
                </a:cxn>
                <a:cxn ang="0">
                  <a:pos x="35" y="295"/>
                </a:cxn>
                <a:cxn ang="0">
                  <a:pos x="32" y="300"/>
                </a:cxn>
                <a:cxn ang="0">
                  <a:pos x="29" y="302"/>
                </a:cxn>
                <a:cxn ang="0">
                  <a:pos x="23" y="306"/>
                </a:cxn>
                <a:cxn ang="0">
                  <a:pos x="19" y="306"/>
                </a:cxn>
              </a:cxnLst>
              <a:rect l="0" t="0" r="r" b="b"/>
              <a:pathLst>
                <a:path w="452" h="306">
                  <a:moveTo>
                    <a:pt x="19" y="306"/>
                  </a:moveTo>
                  <a:lnTo>
                    <a:pt x="19" y="306"/>
                  </a:lnTo>
                  <a:lnTo>
                    <a:pt x="12" y="304"/>
                  </a:lnTo>
                  <a:lnTo>
                    <a:pt x="9" y="303"/>
                  </a:lnTo>
                  <a:lnTo>
                    <a:pt x="6" y="301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1" y="292"/>
                  </a:lnTo>
                  <a:lnTo>
                    <a:pt x="0" y="288"/>
                  </a:lnTo>
                  <a:lnTo>
                    <a:pt x="0" y="288"/>
                  </a:lnTo>
                  <a:lnTo>
                    <a:pt x="0" y="257"/>
                  </a:lnTo>
                  <a:lnTo>
                    <a:pt x="1" y="227"/>
                  </a:lnTo>
                  <a:lnTo>
                    <a:pt x="4" y="165"/>
                  </a:lnTo>
                  <a:lnTo>
                    <a:pt x="4" y="165"/>
                  </a:lnTo>
                  <a:lnTo>
                    <a:pt x="7" y="114"/>
                  </a:lnTo>
                  <a:lnTo>
                    <a:pt x="8" y="89"/>
                  </a:lnTo>
                  <a:lnTo>
                    <a:pt x="8" y="63"/>
                  </a:lnTo>
                  <a:lnTo>
                    <a:pt x="8" y="63"/>
                  </a:lnTo>
                  <a:lnTo>
                    <a:pt x="9" y="47"/>
                  </a:lnTo>
                  <a:lnTo>
                    <a:pt x="11" y="34"/>
                  </a:lnTo>
                  <a:lnTo>
                    <a:pt x="15" y="24"/>
                  </a:lnTo>
                  <a:lnTo>
                    <a:pt x="19" y="18"/>
                  </a:lnTo>
                  <a:lnTo>
                    <a:pt x="22" y="14"/>
                  </a:lnTo>
                  <a:lnTo>
                    <a:pt x="25" y="11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112" y="3"/>
                  </a:lnTo>
                  <a:lnTo>
                    <a:pt x="153" y="7"/>
                  </a:lnTo>
                  <a:lnTo>
                    <a:pt x="193" y="13"/>
                  </a:lnTo>
                  <a:lnTo>
                    <a:pt x="234" y="18"/>
                  </a:lnTo>
                  <a:lnTo>
                    <a:pt x="234" y="18"/>
                  </a:lnTo>
                  <a:lnTo>
                    <a:pt x="284" y="26"/>
                  </a:lnTo>
                  <a:lnTo>
                    <a:pt x="335" y="32"/>
                  </a:lnTo>
                  <a:lnTo>
                    <a:pt x="385" y="37"/>
                  </a:lnTo>
                  <a:lnTo>
                    <a:pt x="410" y="38"/>
                  </a:lnTo>
                  <a:lnTo>
                    <a:pt x="436" y="38"/>
                  </a:lnTo>
                  <a:lnTo>
                    <a:pt x="436" y="38"/>
                  </a:lnTo>
                  <a:lnTo>
                    <a:pt x="440" y="39"/>
                  </a:lnTo>
                  <a:lnTo>
                    <a:pt x="443" y="40"/>
                  </a:lnTo>
                  <a:lnTo>
                    <a:pt x="446" y="41"/>
                  </a:lnTo>
                  <a:lnTo>
                    <a:pt x="448" y="44"/>
                  </a:lnTo>
                  <a:lnTo>
                    <a:pt x="450" y="46"/>
                  </a:lnTo>
                  <a:lnTo>
                    <a:pt x="451" y="49"/>
                  </a:lnTo>
                  <a:lnTo>
                    <a:pt x="452" y="57"/>
                  </a:lnTo>
                  <a:lnTo>
                    <a:pt x="452" y="57"/>
                  </a:lnTo>
                  <a:lnTo>
                    <a:pt x="451" y="63"/>
                  </a:lnTo>
                  <a:lnTo>
                    <a:pt x="450" y="66"/>
                  </a:lnTo>
                  <a:lnTo>
                    <a:pt x="448" y="69"/>
                  </a:lnTo>
                  <a:lnTo>
                    <a:pt x="446" y="71"/>
                  </a:lnTo>
                  <a:lnTo>
                    <a:pt x="443" y="73"/>
                  </a:lnTo>
                  <a:lnTo>
                    <a:pt x="440" y="74"/>
                  </a:lnTo>
                  <a:lnTo>
                    <a:pt x="436" y="74"/>
                  </a:lnTo>
                  <a:lnTo>
                    <a:pt x="436" y="74"/>
                  </a:lnTo>
                  <a:lnTo>
                    <a:pt x="410" y="73"/>
                  </a:lnTo>
                  <a:lnTo>
                    <a:pt x="384" y="72"/>
                  </a:lnTo>
                  <a:lnTo>
                    <a:pt x="335" y="67"/>
                  </a:lnTo>
                  <a:lnTo>
                    <a:pt x="335" y="67"/>
                  </a:lnTo>
                  <a:lnTo>
                    <a:pt x="293" y="64"/>
                  </a:lnTo>
                  <a:lnTo>
                    <a:pt x="293" y="64"/>
                  </a:lnTo>
                  <a:lnTo>
                    <a:pt x="249" y="59"/>
                  </a:lnTo>
                  <a:lnTo>
                    <a:pt x="207" y="55"/>
                  </a:lnTo>
                  <a:lnTo>
                    <a:pt x="167" y="49"/>
                  </a:lnTo>
                  <a:lnTo>
                    <a:pt x="131" y="43"/>
                  </a:lnTo>
                  <a:lnTo>
                    <a:pt x="131" y="43"/>
                  </a:lnTo>
                  <a:lnTo>
                    <a:pt x="97" y="38"/>
                  </a:lnTo>
                  <a:lnTo>
                    <a:pt x="77" y="37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9" y="36"/>
                  </a:lnTo>
                  <a:lnTo>
                    <a:pt x="54" y="37"/>
                  </a:lnTo>
                  <a:lnTo>
                    <a:pt x="49" y="40"/>
                  </a:lnTo>
                  <a:lnTo>
                    <a:pt x="49" y="40"/>
                  </a:lnTo>
                  <a:lnTo>
                    <a:pt x="46" y="43"/>
                  </a:lnTo>
                  <a:lnTo>
                    <a:pt x="45" y="47"/>
                  </a:lnTo>
                  <a:lnTo>
                    <a:pt x="43" y="56"/>
                  </a:lnTo>
                  <a:lnTo>
                    <a:pt x="43" y="66"/>
                  </a:lnTo>
                  <a:lnTo>
                    <a:pt x="44" y="76"/>
                  </a:lnTo>
                  <a:lnTo>
                    <a:pt x="44" y="76"/>
                  </a:lnTo>
                  <a:lnTo>
                    <a:pt x="45" y="8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2" y="113"/>
                  </a:lnTo>
                  <a:lnTo>
                    <a:pt x="41" y="137"/>
                  </a:lnTo>
                  <a:lnTo>
                    <a:pt x="40" y="161"/>
                  </a:lnTo>
                  <a:lnTo>
                    <a:pt x="41" y="184"/>
                  </a:lnTo>
                  <a:lnTo>
                    <a:pt x="41" y="184"/>
                  </a:lnTo>
                  <a:lnTo>
                    <a:pt x="41" y="207"/>
                  </a:lnTo>
                  <a:lnTo>
                    <a:pt x="41" y="207"/>
                  </a:lnTo>
                  <a:lnTo>
                    <a:pt x="40" y="226"/>
                  </a:lnTo>
                  <a:lnTo>
                    <a:pt x="38" y="245"/>
                  </a:lnTo>
                  <a:lnTo>
                    <a:pt x="38" y="245"/>
                  </a:lnTo>
                  <a:lnTo>
                    <a:pt x="37" y="266"/>
                  </a:lnTo>
                  <a:lnTo>
                    <a:pt x="36" y="289"/>
                  </a:lnTo>
                  <a:lnTo>
                    <a:pt x="36" y="289"/>
                  </a:lnTo>
                  <a:lnTo>
                    <a:pt x="36" y="292"/>
                  </a:lnTo>
                  <a:lnTo>
                    <a:pt x="35" y="295"/>
                  </a:lnTo>
                  <a:lnTo>
                    <a:pt x="34" y="298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9" y="302"/>
                  </a:lnTo>
                  <a:lnTo>
                    <a:pt x="26" y="304"/>
                  </a:lnTo>
                  <a:lnTo>
                    <a:pt x="23" y="306"/>
                  </a:lnTo>
                  <a:lnTo>
                    <a:pt x="19" y="306"/>
                  </a:lnTo>
                  <a:lnTo>
                    <a:pt x="19" y="30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7" name="Freeform 399"/>
            <p:cNvSpPr/>
            <p:nvPr/>
          </p:nvSpPr>
          <p:spPr bwMode="auto">
            <a:xfrm>
              <a:off x="4329113" y="3263900"/>
              <a:ext cx="242888" cy="22225"/>
            </a:xfrm>
            <a:custGeom>
              <a:avLst/>
              <a:gdLst/>
              <a:ahLst/>
              <a:cxnLst>
                <a:cxn ang="0">
                  <a:pos x="189" y="42"/>
                </a:cxn>
                <a:cxn ang="0">
                  <a:pos x="174" y="42"/>
                </a:cxn>
                <a:cxn ang="0">
                  <a:pos x="116" y="40"/>
                </a:cxn>
                <a:cxn ang="0">
                  <a:pos x="43" y="38"/>
                </a:cxn>
                <a:cxn ang="0">
                  <a:pos x="18" y="36"/>
                </a:cxn>
                <a:cxn ang="0">
                  <a:pos x="11" y="34"/>
                </a:cxn>
                <a:cxn ang="0">
                  <a:pos x="5" y="29"/>
                </a:cxn>
                <a:cxn ang="0">
                  <a:pos x="1" y="22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61" y="3"/>
                </a:cxn>
                <a:cxn ang="0">
                  <a:pos x="106" y="4"/>
                </a:cxn>
                <a:cxn ang="0">
                  <a:pos x="189" y="7"/>
                </a:cxn>
                <a:cxn ang="0">
                  <a:pos x="218" y="8"/>
                </a:cxn>
                <a:cxn ang="0">
                  <a:pos x="257" y="7"/>
                </a:cxn>
                <a:cxn ang="0">
                  <a:pos x="300" y="6"/>
                </a:cxn>
                <a:cxn ang="0">
                  <a:pos x="393" y="4"/>
                </a:cxn>
                <a:cxn ang="0">
                  <a:pos x="424" y="4"/>
                </a:cxn>
                <a:cxn ang="0">
                  <a:pos x="447" y="6"/>
                </a:cxn>
                <a:cxn ang="0">
                  <a:pos x="454" y="9"/>
                </a:cxn>
                <a:cxn ang="0">
                  <a:pos x="458" y="13"/>
                </a:cxn>
                <a:cxn ang="0">
                  <a:pos x="459" y="22"/>
                </a:cxn>
                <a:cxn ang="0">
                  <a:pos x="457" y="29"/>
                </a:cxn>
                <a:cxn ang="0">
                  <a:pos x="453" y="35"/>
                </a:cxn>
                <a:cxn ang="0">
                  <a:pos x="448" y="40"/>
                </a:cxn>
                <a:cxn ang="0">
                  <a:pos x="439" y="41"/>
                </a:cxn>
                <a:cxn ang="0">
                  <a:pos x="439" y="41"/>
                </a:cxn>
                <a:cxn ang="0">
                  <a:pos x="436" y="41"/>
                </a:cxn>
                <a:cxn ang="0">
                  <a:pos x="424" y="39"/>
                </a:cxn>
                <a:cxn ang="0">
                  <a:pos x="372" y="38"/>
                </a:cxn>
                <a:cxn ang="0">
                  <a:pos x="322" y="38"/>
                </a:cxn>
                <a:cxn ang="0">
                  <a:pos x="268" y="40"/>
                </a:cxn>
                <a:cxn ang="0">
                  <a:pos x="189" y="42"/>
                </a:cxn>
              </a:cxnLst>
              <a:rect l="0" t="0" r="r" b="b"/>
              <a:pathLst>
                <a:path w="459" h="42">
                  <a:moveTo>
                    <a:pt x="189" y="42"/>
                  </a:moveTo>
                  <a:lnTo>
                    <a:pt x="189" y="42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68" y="39"/>
                  </a:lnTo>
                  <a:lnTo>
                    <a:pt x="43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5"/>
                  </a:lnTo>
                  <a:lnTo>
                    <a:pt x="11" y="34"/>
                  </a:lnTo>
                  <a:lnTo>
                    <a:pt x="8" y="32"/>
                  </a:lnTo>
                  <a:lnTo>
                    <a:pt x="5" y="29"/>
                  </a:lnTo>
                  <a:lnTo>
                    <a:pt x="2" y="26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61" y="3"/>
                  </a:lnTo>
                  <a:lnTo>
                    <a:pt x="106" y="4"/>
                  </a:lnTo>
                  <a:lnTo>
                    <a:pt x="106" y="4"/>
                  </a:lnTo>
                  <a:lnTo>
                    <a:pt x="147" y="5"/>
                  </a:lnTo>
                  <a:lnTo>
                    <a:pt x="189" y="7"/>
                  </a:lnTo>
                  <a:lnTo>
                    <a:pt x="189" y="7"/>
                  </a:lnTo>
                  <a:lnTo>
                    <a:pt x="218" y="8"/>
                  </a:lnTo>
                  <a:lnTo>
                    <a:pt x="218" y="8"/>
                  </a:lnTo>
                  <a:lnTo>
                    <a:pt x="257" y="7"/>
                  </a:lnTo>
                  <a:lnTo>
                    <a:pt x="300" y="6"/>
                  </a:lnTo>
                  <a:lnTo>
                    <a:pt x="300" y="6"/>
                  </a:lnTo>
                  <a:lnTo>
                    <a:pt x="347" y="4"/>
                  </a:lnTo>
                  <a:lnTo>
                    <a:pt x="393" y="4"/>
                  </a:lnTo>
                  <a:lnTo>
                    <a:pt x="393" y="4"/>
                  </a:lnTo>
                  <a:lnTo>
                    <a:pt x="424" y="4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51" y="7"/>
                  </a:lnTo>
                  <a:lnTo>
                    <a:pt x="454" y="9"/>
                  </a:lnTo>
                  <a:lnTo>
                    <a:pt x="456" y="11"/>
                  </a:lnTo>
                  <a:lnTo>
                    <a:pt x="458" y="13"/>
                  </a:lnTo>
                  <a:lnTo>
                    <a:pt x="459" y="18"/>
                  </a:lnTo>
                  <a:lnTo>
                    <a:pt x="459" y="22"/>
                  </a:lnTo>
                  <a:lnTo>
                    <a:pt x="459" y="22"/>
                  </a:lnTo>
                  <a:lnTo>
                    <a:pt x="457" y="29"/>
                  </a:lnTo>
                  <a:lnTo>
                    <a:pt x="456" y="32"/>
                  </a:lnTo>
                  <a:lnTo>
                    <a:pt x="453" y="35"/>
                  </a:lnTo>
                  <a:lnTo>
                    <a:pt x="451" y="38"/>
                  </a:lnTo>
                  <a:lnTo>
                    <a:pt x="448" y="40"/>
                  </a:lnTo>
                  <a:lnTo>
                    <a:pt x="444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9" y="41"/>
                  </a:lnTo>
                  <a:lnTo>
                    <a:pt x="436" y="41"/>
                  </a:lnTo>
                  <a:lnTo>
                    <a:pt x="436" y="41"/>
                  </a:lnTo>
                  <a:lnTo>
                    <a:pt x="424" y="39"/>
                  </a:lnTo>
                  <a:lnTo>
                    <a:pt x="410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22" y="38"/>
                  </a:lnTo>
                  <a:lnTo>
                    <a:pt x="268" y="40"/>
                  </a:lnTo>
                  <a:lnTo>
                    <a:pt x="268" y="40"/>
                  </a:lnTo>
                  <a:lnTo>
                    <a:pt x="226" y="41"/>
                  </a:lnTo>
                  <a:lnTo>
                    <a:pt x="189" y="42"/>
                  </a:lnTo>
                  <a:lnTo>
                    <a:pt x="189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 dirty="0"/>
            </a:p>
          </p:txBody>
        </p:sp>
        <p:sp>
          <p:nvSpPr>
            <p:cNvPr id="68" name="Freeform 400"/>
            <p:cNvSpPr/>
            <p:nvPr/>
          </p:nvSpPr>
          <p:spPr bwMode="auto">
            <a:xfrm>
              <a:off x="4335463" y="3346450"/>
              <a:ext cx="173038" cy="19050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36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8"/>
                </a:cxn>
                <a:cxn ang="0">
                  <a:pos x="1" y="25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312" y="0"/>
                </a:cxn>
                <a:cxn ang="0">
                  <a:pos x="312" y="0"/>
                </a:cxn>
                <a:cxn ang="0">
                  <a:pos x="316" y="0"/>
                </a:cxn>
                <a:cxn ang="0">
                  <a:pos x="319" y="1"/>
                </a:cxn>
                <a:cxn ang="0">
                  <a:pos x="322" y="3"/>
                </a:cxn>
                <a:cxn ang="0">
                  <a:pos x="324" y="5"/>
                </a:cxn>
                <a:cxn ang="0">
                  <a:pos x="326" y="8"/>
                </a:cxn>
                <a:cxn ang="0">
                  <a:pos x="327" y="11"/>
                </a:cxn>
                <a:cxn ang="0">
                  <a:pos x="328" y="17"/>
                </a:cxn>
                <a:cxn ang="0">
                  <a:pos x="328" y="17"/>
                </a:cxn>
                <a:cxn ang="0">
                  <a:pos x="327" y="25"/>
                </a:cxn>
                <a:cxn ang="0">
                  <a:pos x="326" y="28"/>
                </a:cxn>
                <a:cxn ang="0">
                  <a:pos x="324" y="30"/>
                </a:cxn>
                <a:cxn ang="0">
                  <a:pos x="322" y="32"/>
                </a:cxn>
                <a:cxn ang="0">
                  <a:pos x="319" y="34"/>
                </a:cxn>
                <a:cxn ang="0">
                  <a:pos x="316" y="35"/>
                </a:cxn>
                <a:cxn ang="0">
                  <a:pos x="312" y="36"/>
                </a:cxn>
                <a:cxn ang="0">
                  <a:pos x="17" y="36"/>
                </a:cxn>
              </a:cxnLst>
              <a:rect l="0" t="0" r="r" b="b"/>
              <a:pathLst>
                <a:path w="328" h="36">
                  <a:moveTo>
                    <a:pt x="17" y="36"/>
                  </a:moveTo>
                  <a:lnTo>
                    <a:pt x="17" y="36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8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19" y="1"/>
                  </a:lnTo>
                  <a:lnTo>
                    <a:pt x="322" y="3"/>
                  </a:lnTo>
                  <a:lnTo>
                    <a:pt x="324" y="5"/>
                  </a:lnTo>
                  <a:lnTo>
                    <a:pt x="326" y="8"/>
                  </a:lnTo>
                  <a:lnTo>
                    <a:pt x="327" y="11"/>
                  </a:lnTo>
                  <a:lnTo>
                    <a:pt x="328" y="17"/>
                  </a:lnTo>
                  <a:lnTo>
                    <a:pt x="328" y="17"/>
                  </a:lnTo>
                  <a:lnTo>
                    <a:pt x="327" y="25"/>
                  </a:lnTo>
                  <a:lnTo>
                    <a:pt x="326" y="28"/>
                  </a:lnTo>
                  <a:lnTo>
                    <a:pt x="324" y="30"/>
                  </a:lnTo>
                  <a:lnTo>
                    <a:pt x="322" y="32"/>
                  </a:lnTo>
                  <a:lnTo>
                    <a:pt x="319" y="34"/>
                  </a:lnTo>
                  <a:lnTo>
                    <a:pt x="316" y="35"/>
                  </a:lnTo>
                  <a:lnTo>
                    <a:pt x="312" y="36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69" name="Freeform 401"/>
            <p:cNvSpPr/>
            <p:nvPr/>
          </p:nvSpPr>
          <p:spPr bwMode="auto">
            <a:xfrm>
              <a:off x="4332288" y="3421063"/>
              <a:ext cx="63500" cy="23813"/>
            </a:xfrm>
            <a:custGeom>
              <a:avLst/>
              <a:gdLst/>
              <a:ahLst/>
              <a:cxnLst>
                <a:cxn ang="0">
                  <a:pos x="79" y="44"/>
                </a:cxn>
                <a:cxn ang="0">
                  <a:pos x="61" y="40"/>
                </a:cxn>
                <a:cxn ang="0">
                  <a:pos x="57" y="39"/>
                </a:cxn>
                <a:cxn ang="0">
                  <a:pos x="54" y="37"/>
                </a:cxn>
                <a:cxn ang="0">
                  <a:pos x="53" y="36"/>
                </a:cxn>
                <a:cxn ang="0">
                  <a:pos x="44" y="35"/>
                </a:cxn>
                <a:cxn ang="0">
                  <a:pos x="40" y="35"/>
                </a:cxn>
                <a:cxn ang="0">
                  <a:pos x="33" y="36"/>
                </a:cxn>
                <a:cxn ang="0">
                  <a:pos x="16" y="37"/>
                </a:cxn>
                <a:cxn ang="0">
                  <a:pos x="16" y="37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0" y="21"/>
                </a:cxn>
                <a:cxn ang="0">
                  <a:pos x="1" y="15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7" y="1"/>
                </a:cxn>
                <a:cxn ang="0">
                  <a:pos x="29" y="1"/>
                </a:cxn>
                <a:cxn ang="0">
                  <a:pos x="45" y="0"/>
                </a:cxn>
                <a:cxn ang="0">
                  <a:pos x="57" y="1"/>
                </a:cxn>
                <a:cxn ang="0">
                  <a:pos x="67" y="3"/>
                </a:cxn>
                <a:cxn ang="0">
                  <a:pos x="74" y="6"/>
                </a:cxn>
                <a:cxn ang="0">
                  <a:pos x="102" y="6"/>
                </a:cxn>
                <a:cxn ang="0">
                  <a:pos x="110" y="8"/>
                </a:cxn>
                <a:cxn ang="0">
                  <a:pos x="115" y="13"/>
                </a:cxn>
                <a:cxn ang="0">
                  <a:pos x="118" y="18"/>
                </a:cxn>
                <a:cxn ang="0">
                  <a:pos x="119" y="25"/>
                </a:cxn>
                <a:cxn ang="0">
                  <a:pos x="117" y="34"/>
                </a:cxn>
                <a:cxn ang="0">
                  <a:pos x="112" y="39"/>
                </a:cxn>
                <a:cxn ang="0">
                  <a:pos x="106" y="43"/>
                </a:cxn>
                <a:cxn ang="0">
                  <a:pos x="102" y="43"/>
                </a:cxn>
                <a:cxn ang="0">
                  <a:pos x="90" y="43"/>
                </a:cxn>
                <a:cxn ang="0">
                  <a:pos x="79" y="44"/>
                </a:cxn>
              </a:cxnLst>
              <a:rect l="0" t="0" r="r" b="b"/>
              <a:pathLst>
                <a:path w="119" h="44">
                  <a:moveTo>
                    <a:pt x="79" y="44"/>
                  </a:moveTo>
                  <a:lnTo>
                    <a:pt x="79" y="44"/>
                  </a:lnTo>
                  <a:lnTo>
                    <a:pt x="69" y="43"/>
                  </a:lnTo>
                  <a:lnTo>
                    <a:pt x="61" y="40"/>
                  </a:lnTo>
                  <a:lnTo>
                    <a:pt x="61" y="40"/>
                  </a:lnTo>
                  <a:lnTo>
                    <a:pt x="57" y="39"/>
                  </a:lnTo>
                  <a:lnTo>
                    <a:pt x="54" y="37"/>
                  </a:lnTo>
                  <a:lnTo>
                    <a:pt x="54" y="37"/>
                  </a:lnTo>
                  <a:lnTo>
                    <a:pt x="53" y="36"/>
                  </a:lnTo>
                  <a:lnTo>
                    <a:pt x="53" y="36"/>
                  </a:lnTo>
                  <a:lnTo>
                    <a:pt x="44" y="35"/>
                  </a:lnTo>
                  <a:lnTo>
                    <a:pt x="44" y="35"/>
                  </a:lnTo>
                  <a:lnTo>
                    <a:pt x="40" y="35"/>
                  </a:lnTo>
                  <a:lnTo>
                    <a:pt x="40" y="35"/>
                  </a:lnTo>
                  <a:lnTo>
                    <a:pt x="33" y="36"/>
                  </a:lnTo>
                  <a:lnTo>
                    <a:pt x="33" y="36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6" y="37"/>
                  </a:lnTo>
                  <a:lnTo>
                    <a:pt x="12" y="37"/>
                  </a:lnTo>
                  <a:lnTo>
                    <a:pt x="9" y="36"/>
                  </a:lnTo>
                  <a:lnTo>
                    <a:pt x="6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5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7" y="1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72" y="5"/>
                  </a:lnTo>
                  <a:lnTo>
                    <a:pt x="74" y="6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0" y="8"/>
                  </a:lnTo>
                  <a:lnTo>
                    <a:pt x="112" y="9"/>
                  </a:lnTo>
                  <a:lnTo>
                    <a:pt x="115" y="13"/>
                  </a:lnTo>
                  <a:lnTo>
                    <a:pt x="117" y="15"/>
                  </a:lnTo>
                  <a:lnTo>
                    <a:pt x="118" y="18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18" y="31"/>
                  </a:lnTo>
                  <a:lnTo>
                    <a:pt x="117" y="34"/>
                  </a:lnTo>
                  <a:lnTo>
                    <a:pt x="115" y="36"/>
                  </a:lnTo>
                  <a:lnTo>
                    <a:pt x="112" y="39"/>
                  </a:lnTo>
                  <a:lnTo>
                    <a:pt x="110" y="40"/>
                  </a:lnTo>
                  <a:lnTo>
                    <a:pt x="106" y="43"/>
                  </a:lnTo>
                  <a:lnTo>
                    <a:pt x="102" y="43"/>
                  </a:lnTo>
                  <a:lnTo>
                    <a:pt x="102" y="43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79" y="44"/>
                  </a:lnTo>
                  <a:lnTo>
                    <a:pt x="79" y="4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0" name="Freeform 402"/>
            <p:cNvSpPr/>
            <p:nvPr/>
          </p:nvSpPr>
          <p:spPr bwMode="auto">
            <a:xfrm>
              <a:off x="4427538" y="3421063"/>
              <a:ext cx="68263" cy="22225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18" y="42"/>
                </a:cxn>
                <a:cxn ang="0">
                  <a:pos x="14" y="42"/>
                </a:cxn>
                <a:cxn ang="0">
                  <a:pos x="10" y="39"/>
                </a:cxn>
                <a:cxn ang="0">
                  <a:pos x="7" y="38"/>
                </a:cxn>
                <a:cxn ang="0">
                  <a:pos x="4" y="36"/>
                </a:cxn>
                <a:cxn ang="0">
                  <a:pos x="2" y="33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" y="17"/>
                </a:cxn>
                <a:cxn ang="0">
                  <a:pos x="2" y="14"/>
                </a:cxn>
                <a:cxn ang="0">
                  <a:pos x="4" y="12"/>
                </a:cxn>
                <a:cxn ang="0">
                  <a:pos x="8" y="8"/>
                </a:cxn>
                <a:cxn ang="0">
                  <a:pos x="10" y="7"/>
                </a:cxn>
                <a:cxn ang="0">
                  <a:pos x="14" y="5"/>
                </a:cxn>
                <a:cxn ang="0">
                  <a:pos x="18" y="5"/>
                </a:cxn>
                <a:cxn ang="0">
                  <a:pos x="18" y="5"/>
                </a:cxn>
                <a:cxn ang="0">
                  <a:pos x="42" y="4"/>
                </a:cxn>
                <a:cxn ang="0">
                  <a:pos x="65" y="3"/>
                </a:cxn>
                <a:cxn ang="0">
                  <a:pos x="65" y="3"/>
                </a:cxn>
                <a:cxn ang="0">
                  <a:pos x="89" y="1"/>
                </a:cxn>
                <a:cxn ang="0">
                  <a:pos x="113" y="0"/>
                </a:cxn>
                <a:cxn ang="0">
                  <a:pos x="113" y="0"/>
                </a:cxn>
                <a:cxn ang="0">
                  <a:pos x="117" y="1"/>
                </a:cxn>
                <a:cxn ang="0">
                  <a:pos x="120" y="2"/>
                </a:cxn>
                <a:cxn ang="0">
                  <a:pos x="123" y="4"/>
                </a:cxn>
                <a:cxn ang="0">
                  <a:pos x="125" y="6"/>
                </a:cxn>
                <a:cxn ang="0">
                  <a:pos x="127" y="8"/>
                </a:cxn>
                <a:cxn ang="0">
                  <a:pos x="128" y="12"/>
                </a:cxn>
                <a:cxn ang="0">
                  <a:pos x="129" y="19"/>
                </a:cxn>
                <a:cxn ang="0">
                  <a:pos x="129" y="19"/>
                </a:cxn>
                <a:cxn ang="0">
                  <a:pos x="128" y="25"/>
                </a:cxn>
                <a:cxn ang="0">
                  <a:pos x="127" y="28"/>
                </a:cxn>
                <a:cxn ang="0">
                  <a:pos x="125" y="31"/>
                </a:cxn>
                <a:cxn ang="0">
                  <a:pos x="123" y="33"/>
                </a:cxn>
                <a:cxn ang="0">
                  <a:pos x="120" y="35"/>
                </a:cxn>
                <a:cxn ang="0">
                  <a:pos x="117" y="36"/>
                </a:cxn>
                <a:cxn ang="0">
                  <a:pos x="113" y="36"/>
                </a:cxn>
                <a:cxn ang="0">
                  <a:pos x="113" y="36"/>
                </a:cxn>
                <a:cxn ang="0">
                  <a:pos x="88" y="37"/>
                </a:cxn>
                <a:cxn ang="0">
                  <a:pos x="64" y="39"/>
                </a:cxn>
                <a:cxn ang="0">
                  <a:pos x="64" y="39"/>
                </a:cxn>
                <a:cxn ang="0">
                  <a:pos x="42" y="41"/>
                </a:cxn>
                <a:cxn ang="0">
                  <a:pos x="18" y="42"/>
                </a:cxn>
                <a:cxn ang="0">
                  <a:pos x="18" y="42"/>
                </a:cxn>
              </a:cxnLst>
              <a:rect l="0" t="0" r="r" b="b"/>
              <a:pathLst>
                <a:path w="129" h="42">
                  <a:moveTo>
                    <a:pt x="18" y="42"/>
                  </a:moveTo>
                  <a:lnTo>
                    <a:pt x="18" y="42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8"/>
                  </a:lnTo>
                  <a:lnTo>
                    <a:pt x="4" y="36"/>
                  </a:lnTo>
                  <a:lnTo>
                    <a:pt x="2" y="33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0" y="7"/>
                  </a:lnTo>
                  <a:lnTo>
                    <a:pt x="14" y="5"/>
                  </a:lnTo>
                  <a:lnTo>
                    <a:pt x="18" y="5"/>
                  </a:lnTo>
                  <a:lnTo>
                    <a:pt x="18" y="5"/>
                  </a:lnTo>
                  <a:lnTo>
                    <a:pt x="42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89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7" y="1"/>
                  </a:lnTo>
                  <a:lnTo>
                    <a:pt x="120" y="2"/>
                  </a:lnTo>
                  <a:lnTo>
                    <a:pt x="123" y="4"/>
                  </a:lnTo>
                  <a:lnTo>
                    <a:pt x="125" y="6"/>
                  </a:lnTo>
                  <a:lnTo>
                    <a:pt x="127" y="8"/>
                  </a:lnTo>
                  <a:lnTo>
                    <a:pt x="128" y="12"/>
                  </a:lnTo>
                  <a:lnTo>
                    <a:pt x="129" y="19"/>
                  </a:lnTo>
                  <a:lnTo>
                    <a:pt x="129" y="19"/>
                  </a:lnTo>
                  <a:lnTo>
                    <a:pt x="128" y="25"/>
                  </a:lnTo>
                  <a:lnTo>
                    <a:pt x="127" y="28"/>
                  </a:lnTo>
                  <a:lnTo>
                    <a:pt x="125" y="31"/>
                  </a:lnTo>
                  <a:lnTo>
                    <a:pt x="123" y="33"/>
                  </a:lnTo>
                  <a:lnTo>
                    <a:pt x="120" y="35"/>
                  </a:lnTo>
                  <a:lnTo>
                    <a:pt x="117" y="36"/>
                  </a:lnTo>
                  <a:lnTo>
                    <a:pt x="113" y="36"/>
                  </a:lnTo>
                  <a:lnTo>
                    <a:pt x="113" y="36"/>
                  </a:lnTo>
                  <a:lnTo>
                    <a:pt x="88" y="37"/>
                  </a:lnTo>
                  <a:lnTo>
                    <a:pt x="64" y="39"/>
                  </a:lnTo>
                  <a:lnTo>
                    <a:pt x="64" y="39"/>
                  </a:lnTo>
                  <a:lnTo>
                    <a:pt x="42" y="41"/>
                  </a:lnTo>
                  <a:lnTo>
                    <a:pt x="18" y="42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4" name="Freeform 403"/>
            <p:cNvSpPr/>
            <p:nvPr/>
          </p:nvSpPr>
          <p:spPr bwMode="auto">
            <a:xfrm>
              <a:off x="4335463" y="3495675"/>
              <a:ext cx="128588" cy="20638"/>
            </a:xfrm>
            <a:custGeom>
              <a:avLst/>
              <a:gdLst/>
              <a:ahLst/>
              <a:cxnLst>
                <a:cxn ang="0">
                  <a:pos x="226" y="40"/>
                </a:cxn>
                <a:cxn ang="0">
                  <a:pos x="226" y="40"/>
                </a:cxn>
                <a:cxn ang="0">
                  <a:pos x="173" y="39"/>
                </a:cxn>
                <a:cxn ang="0">
                  <a:pos x="122" y="38"/>
                </a:cxn>
                <a:cxn ang="0">
                  <a:pos x="122" y="38"/>
                </a:cxn>
                <a:cxn ang="0">
                  <a:pos x="70" y="36"/>
                </a:cxn>
                <a:cxn ang="0">
                  <a:pos x="17" y="35"/>
                </a:cxn>
                <a:cxn ang="0">
                  <a:pos x="17" y="35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2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7" y="3"/>
                </a:cxn>
                <a:cxn ang="0">
                  <a:pos x="10" y="1"/>
                </a:cxn>
                <a:cxn ang="0">
                  <a:pos x="13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70" y="0"/>
                </a:cxn>
                <a:cxn ang="0">
                  <a:pos x="122" y="2"/>
                </a:cxn>
                <a:cxn ang="0">
                  <a:pos x="122" y="2"/>
                </a:cxn>
                <a:cxn ang="0">
                  <a:pos x="173" y="3"/>
                </a:cxn>
                <a:cxn ang="0">
                  <a:pos x="226" y="4"/>
                </a:cxn>
                <a:cxn ang="0">
                  <a:pos x="226" y="4"/>
                </a:cxn>
                <a:cxn ang="0">
                  <a:pos x="230" y="5"/>
                </a:cxn>
                <a:cxn ang="0">
                  <a:pos x="233" y="6"/>
                </a:cxn>
                <a:cxn ang="0">
                  <a:pos x="236" y="7"/>
                </a:cxn>
                <a:cxn ang="0">
                  <a:pos x="239" y="10"/>
                </a:cxn>
                <a:cxn ang="0">
                  <a:pos x="240" y="12"/>
                </a:cxn>
                <a:cxn ang="0">
                  <a:pos x="242" y="15"/>
                </a:cxn>
                <a:cxn ang="0">
                  <a:pos x="243" y="22"/>
                </a:cxn>
                <a:cxn ang="0">
                  <a:pos x="243" y="22"/>
                </a:cxn>
                <a:cxn ang="0">
                  <a:pos x="242" y="29"/>
                </a:cxn>
                <a:cxn ang="0">
                  <a:pos x="240" y="32"/>
                </a:cxn>
                <a:cxn ang="0">
                  <a:pos x="239" y="35"/>
                </a:cxn>
                <a:cxn ang="0">
                  <a:pos x="236" y="37"/>
                </a:cxn>
                <a:cxn ang="0">
                  <a:pos x="233" y="39"/>
                </a:cxn>
                <a:cxn ang="0">
                  <a:pos x="230" y="40"/>
                </a:cxn>
                <a:cxn ang="0">
                  <a:pos x="226" y="40"/>
                </a:cxn>
                <a:cxn ang="0">
                  <a:pos x="226" y="40"/>
                </a:cxn>
              </a:cxnLst>
              <a:rect l="0" t="0" r="r" b="b"/>
              <a:pathLst>
                <a:path w="243" h="40">
                  <a:moveTo>
                    <a:pt x="226" y="40"/>
                  </a:moveTo>
                  <a:lnTo>
                    <a:pt x="226" y="40"/>
                  </a:lnTo>
                  <a:lnTo>
                    <a:pt x="173" y="39"/>
                  </a:lnTo>
                  <a:lnTo>
                    <a:pt x="122" y="38"/>
                  </a:lnTo>
                  <a:lnTo>
                    <a:pt x="122" y="38"/>
                  </a:lnTo>
                  <a:lnTo>
                    <a:pt x="70" y="36"/>
                  </a:lnTo>
                  <a:lnTo>
                    <a:pt x="17" y="35"/>
                  </a:lnTo>
                  <a:lnTo>
                    <a:pt x="17" y="35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73" y="3"/>
                  </a:lnTo>
                  <a:lnTo>
                    <a:pt x="226" y="4"/>
                  </a:lnTo>
                  <a:lnTo>
                    <a:pt x="226" y="4"/>
                  </a:lnTo>
                  <a:lnTo>
                    <a:pt x="230" y="5"/>
                  </a:lnTo>
                  <a:lnTo>
                    <a:pt x="233" y="6"/>
                  </a:lnTo>
                  <a:lnTo>
                    <a:pt x="236" y="7"/>
                  </a:lnTo>
                  <a:lnTo>
                    <a:pt x="239" y="10"/>
                  </a:lnTo>
                  <a:lnTo>
                    <a:pt x="240" y="12"/>
                  </a:lnTo>
                  <a:lnTo>
                    <a:pt x="242" y="15"/>
                  </a:lnTo>
                  <a:lnTo>
                    <a:pt x="243" y="22"/>
                  </a:lnTo>
                  <a:lnTo>
                    <a:pt x="243" y="22"/>
                  </a:lnTo>
                  <a:lnTo>
                    <a:pt x="242" y="29"/>
                  </a:lnTo>
                  <a:lnTo>
                    <a:pt x="240" y="32"/>
                  </a:lnTo>
                  <a:lnTo>
                    <a:pt x="239" y="35"/>
                  </a:lnTo>
                  <a:lnTo>
                    <a:pt x="236" y="37"/>
                  </a:lnTo>
                  <a:lnTo>
                    <a:pt x="233" y="39"/>
                  </a:lnTo>
                  <a:lnTo>
                    <a:pt x="230" y="40"/>
                  </a:lnTo>
                  <a:lnTo>
                    <a:pt x="226" y="40"/>
                  </a:lnTo>
                  <a:lnTo>
                    <a:pt x="226" y="4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6" name="Freeform 404"/>
            <p:cNvSpPr/>
            <p:nvPr/>
          </p:nvSpPr>
          <p:spPr bwMode="auto">
            <a:xfrm>
              <a:off x="4332288" y="3560763"/>
              <a:ext cx="77788" cy="19050"/>
            </a:xfrm>
            <a:custGeom>
              <a:avLst/>
              <a:gdLst/>
              <a:ahLst/>
              <a:cxnLst>
                <a:cxn ang="0">
                  <a:pos x="16" y="36"/>
                </a:cxn>
                <a:cxn ang="0">
                  <a:pos x="16" y="36"/>
                </a:cxn>
                <a:cxn ang="0">
                  <a:pos x="12" y="35"/>
                </a:cxn>
                <a:cxn ang="0">
                  <a:pos x="9" y="34"/>
                </a:cxn>
                <a:cxn ang="0">
                  <a:pos x="6" y="33"/>
                </a:cxn>
                <a:cxn ang="0">
                  <a:pos x="4" y="30"/>
                </a:cxn>
                <a:cxn ang="0">
                  <a:pos x="2" y="27"/>
                </a:cxn>
                <a:cxn ang="0">
                  <a:pos x="1" y="24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" y="11"/>
                </a:cxn>
                <a:cxn ang="0">
                  <a:pos x="2" y="8"/>
                </a:cxn>
                <a:cxn ang="0">
                  <a:pos x="4" y="5"/>
                </a:cxn>
                <a:cxn ang="0">
                  <a:pos x="6" y="3"/>
                </a:cxn>
                <a:cxn ang="0">
                  <a:pos x="9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131" y="0"/>
                </a:cxn>
                <a:cxn ang="0">
                  <a:pos x="131" y="0"/>
                </a:cxn>
                <a:cxn ang="0">
                  <a:pos x="135" y="0"/>
                </a:cxn>
                <a:cxn ang="0">
                  <a:pos x="138" y="1"/>
                </a:cxn>
                <a:cxn ang="0">
                  <a:pos x="141" y="3"/>
                </a:cxn>
                <a:cxn ang="0">
                  <a:pos x="143" y="5"/>
                </a:cxn>
                <a:cxn ang="0">
                  <a:pos x="145" y="8"/>
                </a:cxn>
                <a:cxn ang="0">
                  <a:pos x="146" y="11"/>
                </a:cxn>
                <a:cxn ang="0">
                  <a:pos x="147" y="17"/>
                </a:cxn>
                <a:cxn ang="0">
                  <a:pos x="147" y="17"/>
                </a:cxn>
                <a:cxn ang="0">
                  <a:pos x="146" y="24"/>
                </a:cxn>
                <a:cxn ang="0">
                  <a:pos x="145" y="27"/>
                </a:cxn>
                <a:cxn ang="0">
                  <a:pos x="143" y="30"/>
                </a:cxn>
                <a:cxn ang="0">
                  <a:pos x="141" y="33"/>
                </a:cxn>
                <a:cxn ang="0">
                  <a:pos x="138" y="34"/>
                </a:cxn>
                <a:cxn ang="0">
                  <a:pos x="135" y="35"/>
                </a:cxn>
                <a:cxn ang="0">
                  <a:pos x="131" y="36"/>
                </a:cxn>
                <a:cxn ang="0">
                  <a:pos x="16" y="36"/>
                </a:cxn>
              </a:cxnLst>
              <a:rect l="0" t="0" r="r" b="b"/>
              <a:pathLst>
                <a:path w="147" h="36">
                  <a:moveTo>
                    <a:pt x="16" y="36"/>
                  </a:moveTo>
                  <a:lnTo>
                    <a:pt x="16" y="36"/>
                  </a:lnTo>
                  <a:lnTo>
                    <a:pt x="12" y="35"/>
                  </a:lnTo>
                  <a:lnTo>
                    <a:pt x="9" y="34"/>
                  </a:lnTo>
                  <a:lnTo>
                    <a:pt x="6" y="33"/>
                  </a:lnTo>
                  <a:lnTo>
                    <a:pt x="4" y="30"/>
                  </a:lnTo>
                  <a:lnTo>
                    <a:pt x="2" y="27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1"/>
                  </a:lnTo>
                  <a:lnTo>
                    <a:pt x="141" y="3"/>
                  </a:lnTo>
                  <a:lnTo>
                    <a:pt x="143" y="5"/>
                  </a:lnTo>
                  <a:lnTo>
                    <a:pt x="145" y="8"/>
                  </a:lnTo>
                  <a:lnTo>
                    <a:pt x="146" y="11"/>
                  </a:lnTo>
                  <a:lnTo>
                    <a:pt x="147" y="17"/>
                  </a:lnTo>
                  <a:lnTo>
                    <a:pt x="147" y="17"/>
                  </a:lnTo>
                  <a:lnTo>
                    <a:pt x="146" y="24"/>
                  </a:lnTo>
                  <a:lnTo>
                    <a:pt x="145" y="27"/>
                  </a:lnTo>
                  <a:lnTo>
                    <a:pt x="143" y="30"/>
                  </a:lnTo>
                  <a:lnTo>
                    <a:pt x="141" y="33"/>
                  </a:lnTo>
                  <a:lnTo>
                    <a:pt x="138" y="34"/>
                  </a:lnTo>
                  <a:lnTo>
                    <a:pt x="135" y="35"/>
                  </a:lnTo>
                  <a:lnTo>
                    <a:pt x="131" y="36"/>
                  </a:lnTo>
                  <a:lnTo>
                    <a:pt x="16" y="3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7" name="Freeform 405"/>
            <p:cNvSpPr/>
            <p:nvPr/>
          </p:nvSpPr>
          <p:spPr bwMode="auto">
            <a:xfrm>
              <a:off x="4329113" y="3621088"/>
              <a:ext cx="66675" cy="20638"/>
            </a:xfrm>
            <a:custGeom>
              <a:avLst/>
              <a:gdLst/>
              <a:ahLst/>
              <a:cxnLst>
                <a:cxn ang="0">
                  <a:pos x="19" y="41"/>
                </a:cxn>
                <a:cxn ang="0">
                  <a:pos x="19" y="41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7"/>
                </a:cxn>
                <a:cxn ang="0">
                  <a:pos x="7" y="34"/>
                </a:cxn>
                <a:cxn ang="0">
                  <a:pos x="3" y="32"/>
                </a:cxn>
                <a:cxn ang="0">
                  <a:pos x="2" y="29"/>
                </a:cxn>
                <a:cxn ang="0">
                  <a:pos x="1" y="26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" y="14"/>
                </a:cxn>
                <a:cxn ang="0">
                  <a:pos x="2" y="10"/>
                </a:cxn>
                <a:cxn ang="0">
                  <a:pos x="5" y="6"/>
                </a:cxn>
                <a:cxn ang="0">
                  <a:pos x="7" y="4"/>
                </a:cxn>
                <a:cxn ang="0">
                  <a:pos x="9" y="2"/>
                </a:cxn>
                <a:cxn ang="0">
                  <a:pos x="12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29" y="3"/>
                </a:cxn>
                <a:cxn ang="0">
                  <a:pos x="31" y="4"/>
                </a:cxn>
                <a:cxn ang="0">
                  <a:pos x="109" y="4"/>
                </a:cxn>
                <a:cxn ang="0">
                  <a:pos x="109" y="4"/>
                </a:cxn>
                <a:cxn ang="0">
                  <a:pos x="113" y="4"/>
                </a:cxn>
                <a:cxn ang="0">
                  <a:pos x="117" y="5"/>
                </a:cxn>
                <a:cxn ang="0">
                  <a:pos x="119" y="7"/>
                </a:cxn>
                <a:cxn ang="0">
                  <a:pos x="122" y="10"/>
                </a:cxn>
                <a:cxn ang="0">
                  <a:pos x="124" y="13"/>
                </a:cxn>
                <a:cxn ang="0">
                  <a:pos x="125" y="16"/>
                </a:cxn>
                <a:cxn ang="0">
                  <a:pos x="126" y="22"/>
                </a:cxn>
                <a:cxn ang="0">
                  <a:pos x="126" y="22"/>
                </a:cxn>
                <a:cxn ang="0">
                  <a:pos x="125" y="29"/>
                </a:cxn>
                <a:cxn ang="0">
                  <a:pos x="124" y="31"/>
                </a:cxn>
                <a:cxn ang="0">
                  <a:pos x="122" y="34"/>
                </a:cxn>
                <a:cxn ang="0">
                  <a:pos x="119" y="36"/>
                </a:cxn>
                <a:cxn ang="0">
                  <a:pos x="117" y="38"/>
                </a:cxn>
                <a:cxn ang="0">
                  <a:pos x="113" y="39"/>
                </a:cxn>
                <a:cxn ang="0">
                  <a:pos x="109" y="41"/>
                </a:cxn>
                <a:cxn ang="0">
                  <a:pos x="19" y="41"/>
                </a:cxn>
              </a:cxnLst>
              <a:rect l="0" t="0" r="r" b="b"/>
              <a:pathLst>
                <a:path w="126" h="41">
                  <a:moveTo>
                    <a:pt x="19" y="41"/>
                  </a:moveTo>
                  <a:lnTo>
                    <a:pt x="19" y="41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7"/>
                  </a:lnTo>
                  <a:lnTo>
                    <a:pt x="7" y="34"/>
                  </a:lnTo>
                  <a:lnTo>
                    <a:pt x="3" y="32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2" y="10"/>
                  </a:lnTo>
                  <a:lnTo>
                    <a:pt x="5" y="6"/>
                  </a:lnTo>
                  <a:lnTo>
                    <a:pt x="7" y="4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9" y="3"/>
                  </a:lnTo>
                  <a:lnTo>
                    <a:pt x="31" y="4"/>
                  </a:lnTo>
                  <a:lnTo>
                    <a:pt x="109" y="4"/>
                  </a:lnTo>
                  <a:lnTo>
                    <a:pt x="109" y="4"/>
                  </a:lnTo>
                  <a:lnTo>
                    <a:pt x="113" y="4"/>
                  </a:lnTo>
                  <a:lnTo>
                    <a:pt x="117" y="5"/>
                  </a:lnTo>
                  <a:lnTo>
                    <a:pt x="119" y="7"/>
                  </a:lnTo>
                  <a:lnTo>
                    <a:pt x="122" y="10"/>
                  </a:lnTo>
                  <a:lnTo>
                    <a:pt x="124" y="13"/>
                  </a:lnTo>
                  <a:lnTo>
                    <a:pt x="125" y="16"/>
                  </a:lnTo>
                  <a:lnTo>
                    <a:pt x="126" y="22"/>
                  </a:lnTo>
                  <a:lnTo>
                    <a:pt x="126" y="22"/>
                  </a:lnTo>
                  <a:lnTo>
                    <a:pt x="125" y="29"/>
                  </a:lnTo>
                  <a:lnTo>
                    <a:pt x="124" y="31"/>
                  </a:lnTo>
                  <a:lnTo>
                    <a:pt x="122" y="34"/>
                  </a:lnTo>
                  <a:lnTo>
                    <a:pt x="119" y="36"/>
                  </a:lnTo>
                  <a:lnTo>
                    <a:pt x="117" y="38"/>
                  </a:lnTo>
                  <a:lnTo>
                    <a:pt x="113" y="39"/>
                  </a:lnTo>
                  <a:lnTo>
                    <a:pt x="109" y="41"/>
                  </a:lnTo>
                  <a:lnTo>
                    <a:pt x="19" y="4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  <p:sp>
          <p:nvSpPr>
            <p:cNvPr id="78" name="Freeform 407"/>
            <p:cNvSpPr/>
            <p:nvPr/>
          </p:nvSpPr>
          <p:spPr bwMode="auto">
            <a:xfrm>
              <a:off x="4535488" y="3187700"/>
              <a:ext cx="396875" cy="330200"/>
            </a:xfrm>
            <a:custGeom>
              <a:avLst/>
              <a:gdLst/>
              <a:ahLst/>
              <a:cxnLst>
                <a:cxn ang="0">
                  <a:pos x="12" y="623"/>
                </a:cxn>
                <a:cxn ang="0">
                  <a:pos x="2" y="616"/>
                </a:cxn>
                <a:cxn ang="0">
                  <a:pos x="0" y="610"/>
                </a:cxn>
                <a:cxn ang="0">
                  <a:pos x="1" y="602"/>
                </a:cxn>
                <a:cxn ang="0">
                  <a:pos x="16" y="580"/>
                </a:cxn>
                <a:cxn ang="0">
                  <a:pos x="37" y="561"/>
                </a:cxn>
                <a:cxn ang="0">
                  <a:pos x="58" y="541"/>
                </a:cxn>
                <a:cxn ang="0">
                  <a:pos x="137" y="452"/>
                </a:cxn>
                <a:cxn ang="0">
                  <a:pos x="181" y="404"/>
                </a:cxn>
                <a:cxn ang="0">
                  <a:pos x="252" y="340"/>
                </a:cxn>
                <a:cxn ang="0">
                  <a:pos x="328" y="280"/>
                </a:cxn>
                <a:cxn ang="0">
                  <a:pos x="479" y="173"/>
                </a:cxn>
                <a:cxn ang="0">
                  <a:pos x="552" y="122"/>
                </a:cxn>
                <a:cxn ang="0">
                  <a:pos x="606" y="80"/>
                </a:cxn>
                <a:cxn ang="0">
                  <a:pos x="636" y="59"/>
                </a:cxn>
                <a:cxn ang="0">
                  <a:pos x="657" y="45"/>
                </a:cxn>
                <a:cxn ang="0">
                  <a:pos x="692" y="23"/>
                </a:cxn>
                <a:cxn ang="0">
                  <a:pos x="697" y="21"/>
                </a:cxn>
                <a:cxn ang="0">
                  <a:pos x="722" y="6"/>
                </a:cxn>
                <a:cxn ang="0">
                  <a:pos x="727" y="2"/>
                </a:cxn>
                <a:cxn ang="0">
                  <a:pos x="733" y="0"/>
                </a:cxn>
                <a:cxn ang="0">
                  <a:pos x="748" y="7"/>
                </a:cxn>
                <a:cxn ang="0">
                  <a:pos x="752" y="16"/>
                </a:cxn>
                <a:cxn ang="0">
                  <a:pos x="748" y="32"/>
                </a:cxn>
                <a:cxn ang="0">
                  <a:pos x="736" y="41"/>
                </a:cxn>
                <a:cxn ang="0">
                  <a:pos x="694" y="67"/>
                </a:cxn>
                <a:cxn ang="0">
                  <a:pos x="668" y="82"/>
                </a:cxn>
                <a:cxn ang="0">
                  <a:pos x="639" y="101"/>
                </a:cxn>
                <a:cxn ang="0">
                  <a:pos x="593" y="139"/>
                </a:cxn>
                <a:cxn ang="0">
                  <a:pos x="539" y="176"/>
                </a:cxn>
                <a:cxn ang="0">
                  <a:pos x="472" y="218"/>
                </a:cxn>
                <a:cxn ang="0">
                  <a:pos x="392" y="275"/>
                </a:cxn>
                <a:cxn ang="0">
                  <a:pos x="358" y="305"/>
                </a:cxn>
                <a:cxn ang="0">
                  <a:pos x="296" y="354"/>
                </a:cxn>
                <a:cxn ang="0">
                  <a:pos x="209" y="427"/>
                </a:cxn>
                <a:cxn ang="0">
                  <a:pos x="183" y="454"/>
                </a:cxn>
                <a:cxn ang="0">
                  <a:pos x="140" y="502"/>
                </a:cxn>
                <a:cxn ang="0">
                  <a:pos x="100" y="550"/>
                </a:cxn>
                <a:cxn ang="0">
                  <a:pos x="65" y="586"/>
                </a:cxn>
                <a:cxn ang="0">
                  <a:pos x="56" y="592"/>
                </a:cxn>
                <a:cxn ang="0">
                  <a:pos x="40" y="604"/>
                </a:cxn>
                <a:cxn ang="0">
                  <a:pos x="33" y="616"/>
                </a:cxn>
                <a:cxn ang="0">
                  <a:pos x="17" y="623"/>
                </a:cxn>
              </a:cxnLst>
              <a:rect l="0" t="0" r="r" b="b"/>
              <a:pathLst>
                <a:path w="752" h="623">
                  <a:moveTo>
                    <a:pt x="17" y="623"/>
                  </a:moveTo>
                  <a:lnTo>
                    <a:pt x="17" y="623"/>
                  </a:lnTo>
                  <a:lnTo>
                    <a:pt x="12" y="623"/>
                  </a:lnTo>
                  <a:lnTo>
                    <a:pt x="8" y="621"/>
                  </a:lnTo>
                  <a:lnTo>
                    <a:pt x="4" y="619"/>
                  </a:lnTo>
                  <a:lnTo>
                    <a:pt x="2" y="616"/>
                  </a:lnTo>
                  <a:lnTo>
                    <a:pt x="2" y="616"/>
                  </a:lnTo>
                  <a:lnTo>
                    <a:pt x="0" y="613"/>
                  </a:lnTo>
                  <a:lnTo>
                    <a:pt x="0" y="610"/>
                  </a:lnTo>
                  <a:lnTo>
                    <a:pt x="0" y="606"/>
                  </a:lnTo>
                  <a:lnTo>
                    <a:pt x="1" y="602"/>
                  </a:lnTo>
                  <a:lnTo>
                    <a:pt x="1" y="602"/>
                  </a:lnTo>
                  <a:lnTo>
                    <a:pt x="4" y="596"/>
                  </a:lnTo>
                  <a:lnTo>
                    <a:pt x="8" y="590"/>
                  </a:lnTo>
                  <a:lnTo>
                    <a:pt x="16" y="580"/>
                  </a:lnTo>
                  <a:lnTo>
                    <a:pt x="26" y="570"/>
                  </a:lnTo>
                  <a:lnTo>
                    <a:pt x="37" y="561"/>
                  </a:lnTo>
                  <a:lnTo>
                    <a:pt x="37" y="561"/>
                  </a:lnTo>
                  <a:lnTo>
                    <a:pt x="47" y="552"/>
                  </a:lnTo>
                  <a:lnTo>
                    <a:pt x="58" y="541"/>
                  </a:lnTo>
                  <a:lnTo>
                    <a:pt x="58" y="541"/>
                  </a:lnTo>
                  <a:lnTo>
                    <a:pt x="78" y="520"/>
                  </a:lnTo>
                  <a:lnTo>
                    <a:pt x="98" y="498"/>
                  </a:lnTo>
                  <a:lnTo>
                    <a:pt x="137" y="452"/>
                  </a:lnTo>
                  <a:lnTo>
                    <a:pt x="137" y="452"/>
                  </a:lnTo>
                  <a:lnTo>
                    <a:pt x="158" y="428"/>
                  </a:lnTo>
                  <a:lnTo>
                    <a:pt x="181" y="404"/>
                  </a:lnTo>
                  <a:lnTo>
                    <a:pt x="203" y="381"/>
                  </a:lnTo>
                  <a:lnTo>
                    <a:pt x="228" y="361"/>
                  </a:lnTo>
                  <a:lnTo>
                    <a:pt x="252" y="340"/>
                  </a:lnTo>
                  <a:lnTo>
                    <a:pt x="278" y="319"/>
                  </a:lnTo>
                  <a:lnTo>
                    <a:pt x="328" y="280"/>
                  </a:lnTo>
                  <a:lnTo>
                    <a:pt x="328" y="280"/>
                  </a:lnTo>
                  <a:lnTo>
                    <a:pt x="378" y="243"/>
                  </a:lnTo>
                  <a:lnTo>
                    <a:pt x="428" y="207"/>
                  </a:lnTo>
                  <a:lnTo>
                    <a:pt x="479" y="173"/>
                  </a:lnTo>
                  <a:lnTo>
                    <a:pt x="527" y="141"/>
                  </a:lnTo>
                  <a:lnTo>
                    <a:pt x="527" y="141"/>
                  </a:lnTo>
                  <a:lnTo>
                    <a:pt x="552" y="122"/>
                  </a:lnTo>
                  <a:lnTo>
                    <a:pt x="577" y="102"/>
                  </a:lnTo>
                  <a:lnTo>
                    <a:pt x="577" y="102"/>
                  </a:lnTo>
                  <a:lnTo>
                    <a:pt x="606" y="80"/>
                  </a:lnTo>
                  <a:lnTo>
                    <a:pt x="621" y="69"/>
                  </a:lnTo>
                  <a:lnTo>
                    <a:pt x="636" y="59"/>
                  </a:lnTo>
                  <a:lnTo>
                    <a:pt x="636" y="59"/>
                  </a:lnTo>
                  <a:lnTo>
                    <a:pt x="646" y="52"/>
                  </a:lnTo>
                  <a:lnTo>
                    <a:pt x="657" y="45"/>
                  </a:lnTo>
                  <a:lnTo>
                    <a:pt x="657" y="45"/>
                  </a:lnTo>
                  <a:lnTo>
                    <a:pt x="674" y="32"/>
                  </a:lnTo>
                  <a:lnTo>
                    <a:pt x="683" y="27"/>
                  </a:lnTo>
                  <a:lnTo>
                    <a:pt x="692" y="23"/>
                  </a:lnTo>
                  <a:lnTo>
                    <a:pt x="692" y="23"/>
                  </a:lnTo>
                  <a:lnTo>
                    <a:pt x="697" y="21"/>
                  </a:lnTo>
                  <a:lnTo>
                    <a:pt x="697" y="21"/>
                  </a:lnTo>
                  <a:lnTo>
                    <a:pt x="710" y="15"/>
                  </a:lnTo>
                  <a:lnTo>
                    <a:pt x="717" y="10"/>
                  </a:lnTo>
                  <a:lnTo>
                    <a:pt x="722" y="6"/>
                  </a:lnTo>
                  <a:lnTo>
                    <a:pt x="722" y="6"/>
                  </a:lnTo>
                  <a:lnTo>
                    <a:pt x="725" y="3"/>
                  </a:lnTo>
                  <a:lnTo>
                    <a:pt x="727" y="2"/>
                  </a:lnTo>
                  <a:lnTo>
                    <a:pt x="730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8" y="1"/>
                  </a:lnTo>
                  <a:lnTo>
                    <a:pt x="743" y="3"/>
                  </a:lnTo>
                  <a:lnTo>
                    <a:pt x="748" y="7"/>
                  </a:lnTo>
                  <a:lnTo>
                    <a:pt x="751" y="13"/>
                  </a:lnTo>
                  <a:lnTo>
                    <a:pt x="751" y="13"/>
                  </a:lnTo>
                  <a:lnTo>
                    <a:pt x="752" y="16"/>
                  </a:lnTo>
                  <a:lnTo>
                    <a:pt x="752" y="21"/>
                  </a:lnTo>
                  <a:lnTo>
                    <a:pt x="751" y="26"/>
                  </a:lnTo>
                  <a:lnTo>
                    <a:pt x="748" y="32"/>
                  </a:lnTo>
                  <a:lnTo>
                    <a:pt x="748" y="32"/>
                  </a:lnTo>
                  <a:lnTo>
                    <a:pt x="741" y="37"/>
                  </a:lnTo>
                  <a:lnTo>
                    <a:pt x="736" y="41"/>
                  </a:lnTo>
                  <a:lnTo>
                    <a:pt x="723" y="51"/>
                  </a:lnTo>
                  <a:lnTo>
                    <a:pt x="708" y="59"/>
                  </a:lnTo>
                  <a:lnTo>
                    <a:pt x="694" y="67"/>
                  </a:lnTo>
                  <a:lnTo>
                    <a:pt x="694" y="67"/>
                  </a:lnTo>
                  <a:lnTo>
                    <a:pt x="680" y="75"/>
                  </a:lnTo>
                  <a:lnTo>
                    <a:pt x="668" y="82"/>
                  </a:lnTo>
                  <a:lnTo>
                    <a:pt x="668" y="82"/>
                  </a:lnTo>
                  <a:lnTo>
                    <a:pt x="654" y="91"/>
                  </a:lnTo>
                  <a:lnTo>
                    <a:pt x="639" y="101"/>
                  </a:lnTo>
                  <a:lnTo>
                    <a:pt x="612" y="122"/>
                  </a:lnTo>
                  <a:lnTo>
                    <a:pt x="612" y="122"/>
                  </a:lnTo>
                  <a:lnTo>
                    <a:pt x="593" y="139"/>
                  </a:lnTo>
                  <a:lnTo>
                    <a:pt x="573" y="153"/>
                  </a:lnTo>
                  <a:lnTo>
                    <a:pt x="573" y="153"/>
                  </a:lnTo>
                  <a:lnTo>
                    <a:pt x="539" y="176"/>
                  </a:lnTo>
                  <a:lnTo>
                    <a:pt x="505" y="196"/>
                  </a:lnTo>
                  <a:lnTo>
                    <a:pt x="505" y="196"/>
                  </a:lnTo>
                  <a:lnTo>
                    <a:pt x="472" y="218"/>
                  </a:lnTo>
                  <a:lnTo>
                    <a:pt x="439" y="239"/>
                  </a:lnTo>
                  <a:lnTo>
                    <a:pt x="408" y="263"/>
                  </a:lnTo>
                  <a:lnTo>
                    <a:pt x="392" y="275"/>
                  </a:lnTo>
                  <a:lnTo>
                    <a:pt x="378" y="287"/>
                  </a:lnTo>
                  <a:lnTo>
                    <a:pt x="378" y="287"/>
                  </a:lnTo>
                  <a:lnTo>
                    <a:pt x="358" y="305"/>
                  </a:lnTo>
                  <a:lnTo>
                    <a:pt x="338" y="322"/>
                  </a:lnTo>
                  <a:lnTo>
                    <a:pt x="296" y="354"/>
                  </a:lnTo>
                  <a:lnTo>
                    <a:pt x="296" y="354"/>
                  </a:lnTo>
                  <a:lnTo>
                    <a:pt x="267" y="377"/>
                  </a:lnTo>
                  <a:lnTo>
                    <a:pt x="238" y="401"/>
                  </a:lnTo>
                  <a:lnTo>
                    <a:pt x="209" y="427"/>
                  </a:lnTo>
                  <a:lnTo>
                    <a:pt x="196" y="440"/>
                  </a:lnTo>
                  <a:lnTo>
                    <a:pt x="183" y="454"/>
                  </a:lnTo>
                  <a:lnTo>
                    <a:pt x="183" y="454"/>
                  </a:lnTo>
                  <a:lnTo>
                    <a:pt x="161" y="478"/>
                  </a:lnTo>
                  <a:lnTo>
                    <a:pt x="140" y="502"/>
                  </a:lnTo>
                  <a:lnTo>
                    <a:pt x="140" y="502"/>
                  </a:lnTo>
                  <a:lnTo>
                    <a:pt x="104" y="545"/>
                  </a:lnTo>
                  <a:lnTo>
                    <a:pt x="100" y="550"/>
                  </a:lnTo>
                  <a:lnTo>
                    <a:pt x="100" y="550"/>
                  </a:lnTo>
                  <a:lnTo>
                    <a:pt x="82" y="568"/>
                  </a:lnTo>
                  <a:lnTo>
                    <a:pt x="74" y="578"/>
                  </a:lnTo>
                  <a:lnTo>
                    <a:pt x="65" y="586"/>
                  </a:lnTo>
                  <a:lnTo>
                    <a:pt x="65" y="586"/>
                  </a:lnTo>
                  <a:lnTo>
                    <a:pt x="56" y="592"/>
                  </a:lnTo>
                  <a:lnTo>
                    <a:pt x="56" y="592"/>
                  </a:lnTo>
                  <a:lnTo>
                    <a:pt x="50" y="596"/>
                  </a:lnTo>
                  <a:lnTo>
                    <a:pt x="44" y="600"/>
                  </a:lnTo>
                  <a:lnTo>
                    <a:pt x="40" y="604"/>
                  </a:lnTo>
                  <a:lnTo>
                    <a:pt x="36" y="611"/>
                  </a:lnTo>
                  <a:lnTo>
                    <a:pt x="36" y="611"/>
                  </a:lnTo>
                  <a:lnTo>
                    <a:pt x="33" y="616"/>
                  </a:lnTo>
                  <a:lnTo>
                    <a:pt x="29" y="620"/>
                  </a:lnTo>
                  <a:lnTo>
                    <a:pt x="24" y="622"/>
                  </a:lnTo>
                  <a:lnTo>
                    <a:pt x="17" y="623"/>
                  </a:lnTo>
                  <a:lnTo>
                    <a:pt x="17" y="6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400"/>
            </a:p>
          </p:txBody>
        </p:sp>
      </p:grpSp>
      <p:sp>
        <p:nvSpPr>
          <p:cNvPr id="207" name="文本框 206"/>
          <p:cNvSpPr txBox="1"/>
          <p:nvPr/>
        </p:nvSpPr>
        <p:spPr>
          <a:xfrm>
            <a:off x="1327785" y="226695"/>
            <a:ext cx="19005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写译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1" name="图片 2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065" y="1148715"/>
            <a:ext cx="3756660" cy="1453515"/>
          </a:xfrm>
          <a:prstGeom prst="rect">
            <a:avLst/>
          </a:prstGeom>
        </p:spPr>
      </p:pic>
      <p:sp>
        <p:nvSpPr>
          <p:cNvPr id="214" name="文本框 213"/>
          <p:cNvSpPr txBox="1"/>
          <p:nvPr/>
        </p:nvSpPr>
        <p:spPr>
          <a:xfrm>
            <a:off x="2712720" y="1148715"/>
            <a:ext cx="4356735" cy="4930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1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、写作要注意时间，培养框架意识。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一定要内容完整，紧扣主题。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推荐老师：刘晓燕、瑞斯拜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2、翻译要把握好句子的时态，以及上下句之间的逻辑关系，不要求用长难句表达，</a:t>
            </a:r>
            <a:r>
              <a:rPr lang="zh-CN" altLang="en-US" sz="2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翻译尽可能准确</a:t>
            </a:r>
            <a:r>
              <a:rPr lang="zh-CN" altLang="en-US" sz="2800" b="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。平常要多积累。</a:t>
            </a:r>
            <a:endParaRPr lang="zh-CN" altLang="en-US" sz="2800" b="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16" name="图片 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835" y="3428365"/>
            <a:ext cx="4311015" cy="300863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3136265" y="2510790"/>
            <a:ext cx="5519420" cy="1073785"/>
            <a:chOff x="3659868" y="841828"/>
            <a:chExt cx="4540704" cy="1074057"/>
          </a:xfrm>
        </p:grpSpPr>
        <p:sp>
          <p:nvSpPr>
            <p:cNvPr id="11" name="任意多边形 10"/>
            <p:cNvSpPr/>
            <p:nvPr/>
          </p:nvSpPr>
          <p:spPr>
            <a:xfrm>
              <a:off x="4311650" y="1082675"/>
              <a:ext cx="3025775" cy="809625"/>
            </a:xfrm>
            <a:custGeom>
              <a:avLst/>
              <a:gdLst>
                <a:gd name="connsiteX0" fmla="*/ 22225 w 3025775"/>
                <a:gd name="connsiteY0" fmla="*/ 34925 h 809625"/>
                <a:gd name="connsiteX1" fmla="*/ 0 w 3025775"/>
                <a:gd name="connsiteY1" fmla="*/ 581025 h 809625"/>
                <a:gd name="connsiteX2" fmla="*/ 3175 w 3025775"/>
                <a:gd name="connsiteY2" fmla="*/ 762000 h 809625"/>
                <a:gd name="connsiteX3" fmla="*/ 63500 w 3025775"/>
                <a:gd name="connsiteY3" fmla="*/ 809625 h 809625"/>
                <a:gd name="connsiteX4" fmla="*/ 2936875 w 3025775"/>
                <a:gd name="connsiteY4" fmla="*/ 752475 h 809625"/>
                <a:gd name="connsiteX5" fmla="*/ 3022600 w 3025775"/>
                <a:gd name="connsiteY5" fmla="*/ 717550 h 809625"/>
                <a:gd name="connsiteX6" fmla="*/ 3025775 w 3025775"/>
                <a:gd name="connsiteY6" fmla="*/ 660400 h 809625"/>
                <a:gd name="connsiteX7" fmla="*/ 3003550 w 3025775"/>
                <a:gd name="connsiteY7" fmla="*/ 50800 h 809625"/>
                <a:gd name="connsiteX8" fmla="*/ 2946400 w 3025775"/>
                <a:gd name="connsiteY8" fmla="*/ 9525 h 809625"/>
                <a:gd name="connsiteX9" fmla="*/ 2419350 w 3025775"/>
                <a:gd name="connsiteY9" fmla="*/ 0 h 809625"/>
                <a:gd name="connsiteX10" fmla="*/ 22225 w 3025775"/>
                <a:gd name="connsiteY10" fmla="*/ 34925 h 80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25775" h="809625">
                  <a:moveTo>
                    <a:pt x="22225" y="34925"/>
                  </a:moveTo>
                  <a:lnTo>
                    <a:pt x="0" y="581025"/>
                  </a:lnTo>
                  <a:cubicBezTo>
                    <a:pt x="1058" y="641350"/>
                    <a:pt x="2117" y="701675"/>
                    <a:pt x="3175" y="762000"/>
                  </a:cubicBezTo>
                  <a:lnTo>
                    <a:pt x="63500" y="809625"/>
                  </a:lnTo>
                  <a:lnTo>
                    <a:pt x="2936875" y="752475"/>
                  </a:lnTo>
                  <a:lnTo>
                    <a:pt x="3022600" y="717550"/>
                  </a:lnTo>
                  <a:lnTo>
                    <a:pt x="3025775" y="660400"/>
                  </a:lnTo>
                  <a:lnTo>
                    <a:pt x="3003550" y="50800"/>
                  </a:lnTo>
                  <a:lnTo>
                    <a:pt x="2946400" y="9525"/>
                  </a:lnTo>
                  <a:lnTo>
                    <a:pt x="2419350" y="0"/>
                  </a:lnTo>
                  <a:lnTo>
                    <a:pt x="22225" y="34925"/>
                  </a:lnTo>
                  <a:close/>
                </a:path>
              </a:pathLst>
            </a:cu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3659868" y="841828"/>
              <a:ext cx="4540704" cy="1074057"/>
              <a:chOff x="4429125" y="2685143"/>
              <a:chExt cx="4118758" cy="1182009"/>
            </a:xfrm>
          </p:grpSpPr>
          <p:sp>
            <p:nvSpPr>
              <p:cNvPr id="14" name="Freeform 92"/>
              <p:cNvSpPr>
                <a:spLocks noEditPoints="1"/>
              </p:cNvSpPr>
              <p:nvPr/>
            </p:nvSpPr>
            <p:spPr bwMode="auto">
              <a:xfrm>
                <a:off x="4429125" y="2685143"/>
                <a:ext cx="4118758" cy="1182009"/>
              </a:xfrm>
              <a:custGeom>
                <a:avLst/>
                <a:gdLst>
                  <a:gd name="T0" fmla="*/ 1235 w 1305"/>
                  <a:gd name="T1" fmla="*/ 116 h 339"/>
                  <a:gd name="T2" fmla="*/ 1299 w 1305"/>
                  <a:gd name="T3" fmla="*/ 11 h 339"/>
                  <a:gd name="T4" fmla="*/ 868 w 1305"/>
                  <a:gd name="T5" fmla="*/ 14 h 339"/>
                  <a:gd name="T6" fmla="*/ 862 w 1305"/>
                  <a:gd name="T7" fmla="*/ 70 h 339"/>
                  <a:gd name="T8" fmla="*/ 408 w 1305"/>
                  <a:gd name="T9" fmla="*/ 31 h 339"/>
                  <a:gd name="T10" fmla="*/ 1 w 1305"/>
                  <a:gd name="T11" fmla="*/ 36 h 339"/>
                  <a:gd name="T12" fmla="*/ 20 w 1305"/>
                  <a:gd name="T13" fmla="*/ 231 h 339"/>
                  <a:gd name="T14" fmla="*/ 174 w 1305"/>
                  <a:gd name="T15" fmla="*/ 250 h 339"/>
                  <a:gd name="T16" fmla="*/ 61 w 1305"/>
                  <a:gd name="T17" fmla="*/ 177 h 339"/>
                  <a:gd name="T18" fmla="*/ 45 w 1305"/>
                  <a:gd name="T19" fmla="*/ 90 h 339"/>
                  <a:gd name="T20" fmla="*/ 44 w 1305"/>
                  <a:gd name="T21" fmla="*/ 40 h 339"/>
                  <a:gd name="T22" fmla="*/ 14 w 1305"/>
                  <a:gd name="T23" fmla="*/ 37 h 339"/>
                  <a:gd name="T24" fmla="*/ 189 w 1305"/>
                  <a:gd name="T25" fmla="*/ 89 h 339"/>
                  <a:gd name="T26" fmla="*/ 199 w 1305"/>
                  <a:gd name="T27" fmla="*/ 335 h 339"/>
                  <a:gd name="T28" fmla="*/ 778 w 1305"/>
                  <a:gd name="T29" fmla="*/ 327 h 339"/>
                  <a:gd name="T30" fmla="*/ 1061 w 1305"/>
                  <a:gd name="T31" fmla="*/ 273 h 339"/>
                  <a:gd name="T32" fmla="*/ 1076 w 1305"/>
                  <a:gd name="T33" fmla="*/ 231 h 339"/>
                  <a:gd name="T34" fmla="*/ 1299 w 1305"/>
                  <a:gd name="T35" fmla="*/ 209 h 339"/>
                  <a:gd name="T36" fmla="*/ 909 w 1305"/>
                  <a:gd name="T37" fmla="*/ 71 h 339"/>
                  <a:gd name="T38" fmla="*/ 925 w 1305"/>
                  <a:gd name="T39" fmla="*/ 71 h 339"/>
                  <a:gd name="T40" fmla="*/ 886 w 1305"/>
                  <a:gd name="T41" fmla="*/ 30 h 339"/>
                  <a:gd name="T42" fmla="*/ 870 w 1305"/>
                  <a:gd name="T43" fmla="*/ 25 h 339"/>
                  <a:gd name="T44" fmla="*/ 869 w 1305"/>
                  <a:gd name="T45" fmla="*/ 70 h 339"/>
                  <a:gd name="T46" fmla="*/ 399 w 1305"/>
                  <a:gd name="T47" fmla="*/ 56 h 339"/>
                  <a:gd name="T48" fmla="*/ 382 w 1305"/>
                  <a:gd name="T49" fmla="*/ 47 h 339"/>
                  <a:gd name="T50" fmla="*/ 382 w 1305"/>
                  <a:gd name="T51" fmla="*/ 47 h 339"/>
                  <a:gd name="T52" fmla="*/ 349 w 1305"/>
                  <a:gd name="T53" fmla="*/ 70 h 339"/>
                  <a:gd name="T54" fmla="*/ 325 w 1305"/>
                  <a:gd name="T55" fmla="*/ 63 h 339"/>
                  <a:gd name="T56" fmla="*/ 325 w 1305"/>
                  <a:gd name="T57" fmla="*/ 76 h 339"/>
                  <a:gd name="T58" fmla="*/ 318 w 1305"/>
                  <a:gd name="T59" fmla="*/ 76 h 339"/>
                  <a:gd name="T60" fmla="*/ 298 w 1305"/>
                  <a:gd name="T61" fmla="*/ 70 h 339"/>
                  <a:gd name="T62" fmla="*/ 1049 w 1305"/>
                  <a:gd name="T63" fmla="*/ 289 h 339"/>
                  <a:gd name="T64" fmla="*/ 1042 w 1305"/>
                  <a:gd name="T65" fmla="*/ 297 h 339"/>
                  <a:gd name="T66" fmla="*/ 762 w 1305"/>
                  <a:gd name="T67" fmla="*/ 315 h 339"/>
                  <a:gd name="T68" fmla="*/ 192 w 1305"/>
                  <a:gd name="T69" fmla="*/ 310 h 339"/>
                  <a:gd name="T70" fmla="*/ 213 w 1305"/>
                  <a:gd name="T71" fmla="*/ 302 h 339"/>
                  <a:gd name="T72" fmla="*/ 192 w 1305"/>
                  <a:gd name="T73" fmla="*/ 236 h 339"/>
                  <a:gd name="T74" fmla="*/ 223 w 1305"/>
                  <a:gd name="T75" fmla="*/ 111 h 339"/>
                  <a:gd name="T76" fmla="*/ 196 w 1305"/>
                  <a:gd name="T77" fmla="*/ 104 h 339"/>
                  <a:gd name="T78" fmla="*/ 1036 w 1305"/>
                  <a:gd name="T79" fmla="*/ 88 h 339"/>
                  <a:gd name="T80" fmla="*/ 1043 w 1305"/>
                  <a:gd name="T81" fmla="*/ 99 h 339"/>
                  <a:gd name="T82" fmla="*/ 1049 w 1305"/>
                  <a:gd name="T83" fmla="*/ 289 h 339"/>
                  <a:gd name="T84" fmla="*/ 947 w 1305"/>
                  <a:gd name="T85" fmla="*/ 72 h 339"/>
                  <a:gd name="T86" fmla="*/ 952 w 1305"/>
                  <a:gd name="T87" fmla="*/ 62 h 339"/>
                  <a:gd name="T88" fmla="*/ 968 w 1305"/>
                  <a:gd name="T89" fmla="*/ 72 h 339"/>
                  <a:gd name="T90" fmla="*/ 1004 w 1305"/>
                  <a:gd name="T91" fmla="*/ 73 h 339"/>
                  <a:gd name="T92" fmla="*/ 1176 w 1305"/>
                  <a:gd name="T93" fmla="*/ 209 h 339"/>
                  <a:gd name="T94" fmla="*/ 1059 w 1305"/>
                  <a:gd name="T95" fmla="*/ 210 h 339"/>
                  <a:gd name="T96" fmla="*/ 1071 w 1305"/>
                  <a:gd name="T97" fmla="*/ 206 h 339"/>
                  <a:gd name="T98" fmla="*/ 1044 w 1305"/>
                  <a:gd name="T99" fmla="*/ 78 h 339"/>
                  <a:gd name="T100" fmla="*/ 972 w 1305"/>
                  <a:gd name="T101" fmla="*/ 44 h 339"/>
                  <a:gd name="T102" fmla="*/ 949 w 1305"/>
                  <a:gd name="T103" fmla="*/ 41 h 339"/>
                  <a:gd name="T104" fmla="*/ 1232 w 1305"/>
                  <a:gd name="T105" fmla="*/ 99 h 339"/>
                  <a:gd name="T106" fmla="*/ 1269 w 1305"/>
                  <a:gd name="T107" fmla="*/ 185 h 339"/>
                  <a:gd name="T108" fmla="*/ 1280 w 1305"/>
                  <a:gd name="T109" fmla="*/ 18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05" h="339">
                    <a:moveTo>
                      <a:pt x="1303" y="200"/>
                    </a:moveTo>
                    <a:cubicBezTo>
                      <a:pt x="1293" y="186"/>
                      <a:pt x="1281" y="173"/>
                      <a:pt x="1269" y="160"/>
                    </a:cubicBezTo>
                    <a:cubicBezTo>
                      <a:pt x="1263" y="152"/>
                      <a:pt x="1256" y="145"/>
                      <a:pt x="1250" y="138"/>
                    </a:cubicBezTo>
                    <a:cubicBezTo>
                      <a:pt x="1244" y="132"/>
                      <a:pt x="1233" y="124"/>
                      <a:pt x="1235" y="116"/>
                    </a:cubicBezTo>
                    <a:cubicBezTo>
                      <a:pt x="1236" y="109"/>
                      <a:pt x="1245" y="99"/>
                      <a:pt x="1249" y="93"/>
                    </a:cubicBezTo>
                    <a:cubicBezTo>
                      <a:pt x="1254" y="85"/>
                      <a:pt x="1260" y="77"/>
                      <a:pt x="1265" y="68"/>
                    </a:cubicBezTo>
                    <a:cubicBezTo>
                      <a:pt x="1276" y="50"/>
                      <a:pt x="1287" y="32"/>
                      <a:pt x="1298" y="14"/>
                    </a:cubicBezTo>
                    <a:cubicBezTo>
                      <a:pt x="1299" y="13"/>
                      <a:pt x="1299" y="12"/>
                      <a:pt x="1299" y="11"/>
                    </a:cubicBezTo>
                    <a:cubicBezTo>
                      <a:pt x="1303" y="8"/>
                      <a:pt x="1300" y="0"/>
                      <a:pt x="1294" y="1"/>
                    </a:cubicBezTo>
                    <a:cubicBezTo>
                      <a:pt x="1154" y="22"/>
                      <a:pt x="1012" y="26"/>
                      <a:pt x="872" y="13"/>
                    </a:cubicBezTo>
                    <a:cubicBezTo>
                      <a:pt x="870" y="13"/>
                      <a:pt x="869" y="14"/>
                      <a:pt x="868" y="15"/>
                    </a:cubicBezTo>
                    <a:cubicBezTo>
                      <a:pt x="868" y="15"/>
                      <a:pt x="868" y="14"/>
                      <a:pt x="868" y="14"/>
                    </a:cubicBezTo>
                    <a:cubicBezTo>
                      <a:pt x="867" y="11"/>
                      <a:pt x="862" y="12"/>
                      <a:pt x="862" y="15"/>
                    </a:cubicBezTo>
                    <a:cubicBezTo>
                      <a:pt x="861" y="24"/>
                      <a:pt x="862" y="34"/>
                      <a:pt x="862" y="44"/>
                    </a:cubicBezTo>
                    <a:cubicBezTo>
                      <a:pt x="862" y="52"/>
                      <a:pt x="860" y="61"/>
                      <a:pt x="862" y="69"/>
                    </a:cubicBezTo>
                    <a:cubicBezTo>
                      <a:pt x="862" y="70"/>
                      <a:pt x="862" y="70"/>
                      <a:pt x="862" y="70"/>
                    </a:cubicBezTo>
                    <a:cubicBezTo>
                      <a:pt x="710" y="68"/>
                      <a:pt x="559" y="69"/>
                      <a:pt x="407" y="73"/>
                    </a:cubicBezTo>
                    <a:cubicBezTo>
                      <a:pt x="408" y="68"/>
                      <a:pt x="408" y="62"/>
                      <a:pt x="409" y="57"/>
                    </a:cubicBezTo>
                    <a:cubicBezTo>
                      <a:pt x="409" y="49"/>
                      <a:pt x="410" y="41"/>
                      <a:pt x="409" y="33"/>
                    </a:cubicBezTo>
                    <a:cubicBezTo>
                      <a:pt x="409" y="32"/>
                      <a:pt x="409" y="31"/>
                      <a:pt x="408" y="31"/>
                    </a:cubicBezTo>
                    <a:cubicBezTo>
                      <a:pt x="407" y="30"/>
                      <a:pt x="406" y="29"/>
                      <a:pt x="404" y="29"/>
                    </a:cubicBezTo>
                    <a:cubicBezTo>
                      <a:pt x="338" y="26"/>
                      <a:pt x="272" y="26"/>
                      <a:pt x="206" y="26"/>
                    </a:cubicBezTo>
                    <a:cubicBezTo>
                      <a:pt x="141" y="26"/>
                      <a:pt x="74" y="24"/>
                      <a:pt x="9" y="30"/>
                    </a:cubicBezTo>
                    <a:cubicBezTo>
                      <a:pt x="6" y="27"/>
                      <a:pt x="0" y="31"/>
                      <a:pt x="1" y="36"/>
                    </a:cubicBezTo>
                    <a:cubicBezTo>
                      <a:pt x="10" y="71"/>
                      <a:pt x="38" y="103"/>
                      <a:pt x="63" y="128"/>
                    </a:cubicBezTo>
                    <a:cubicBezTo>
                      <a:pt x="73" y="138"/>
                      <a:pt x="73" y="139"/>
                      <a:pt x="65" y="151"/>
                    </a:cubicBezTo>
                    <a:cubicBezTo>
                      <a:pt x="59" y="159"/>
                      <a:pt x="53" y="167"/>
                      <a:pt x="48" y="176"/>
                    </a:cubicBezTo>
                    <a:cubicBezTo>
                      <a:pt x="37" y="193"/>
                      <a:pt x="26" y="211"/>
                      <a:pt x="20" y="231"/>
                    </a:cubicBezTo>
                    <a:cubicBezTo>
                      <a:pt x="19" y="234"/>
                      <a:pt x="22" y="236"/>
                      <a:pt x="24" y="235"/>
                    </a:cubicBezTo>
                    <a:cubicBezTo>
                      <a:pt x="24" y="237"/>
                      <a:pt x="24" y="239"/>
                      <a:pt x="27" y="239"/>
                    </a:cubicBezTo>
                    <a:cubicBezTo>
                      <a:pt x="50" y="243"/>
                      <a:pt x="74" y="244"/>
                      <a:pt x="98" y="246"/>
                    </a:cubicBezTo>
                    <a:cubicBezTo>
                      <a:pt x="123" y="248"/>
                      <a:pt x="149" y="252"/>
                      <a:pt x="174" y="250"/>
                    </a:cubicBezTo>
                    <a:cubicBezTo>
                      <a:pt x="179" y="249"/>
                      <a:pt x="181" y="242"/>
                      <a:pt x="176" y="241"/>
                    </a:cubicBezTo>
                    <a:cubicBezTo>
                      <a:pt x="152" y="236"/>
                      <a:pt x="128" y="236"/>
                      <a:pt x="104" y="235"/>
                    </a:cubicBezTo>
                    <a:cubicBezTo>
                      <a:pt x="79" y="233"/>
                      <a:pt x="53" y="231"/>
                      <a:pt x="28" y="232"/>
                    </a:cubicBezTo>
                    <a:cubicBezTo>
                      <a:pt x="40" y="214"/>
                      <a:pt x="50" y="195"/>
                      <a:pt x="61" y="177"/>
                    </a:cubicBezTo>
                    <a:cubicBezTo>
                      <a:pt x="68" y="167"/>
                      <a:pt x="77" y="157"/>
                      <a:pt x="83" y="147"/>
                    </a:cubicBezTo>
                    <a:cubicBezTo>
                      <a:pt x="86" y="142"/>
                      <a:pt x="87" y="139"/>
                      <a:pt x="84" y="133"/>
                    </a:cubicBezTo>
                    <a:cubicBezTo>
                      <a:pt x="81" y="126"/>
                      <a:pt x="73" y="121"/>
                      <a:pt x="67" y="115"/>
                    </a:cubicBezTo>
                    <a:cubicBezTo>
                      <a:pt x="60" y="107"/>
                      <a:pt x="52" y="99"/>
                      <a:pt x="45" y="90"/>
                    </a:cubicBezTo>
                    <a:cubicBezTo>
                      <a:pt x="35" y="77"/>
                      <a:pt x="27" y="62"/>
                      <a:pt x="19" y="48"/>
                    </a:cubicBezTo>
                    <a:cubicBezTo>
                      <a:pt x="23" y="48"/>
                      <a:pt x="27" y="48"/>
                      <a:pt x="31" y="48"/>
                    </a:cubicBezTo>
                    <a:cubicBezTo>
                      <a:pt x="35" y="48"/>
                      <a:pt x="40" y="49"/>
                      <a:pt x="44" y="47"/>
                    </a:cubicBezTo>
                    <a:cubicBezTo>
                      <a:pt x="48" y="46"/>
                      <a:pt x="48" y="42"/>
                      <a:pt x="44" y="40"/>
                    </a:cubicBezTo>
                    <a:cubicBezTo>
                      <a:pt x="40" y="39"/>
                      <a:pt x="35" y="39"/>
                      <a:pt x="31" y="40"/>
                    </a:cubicBezTo>
                    <a:cubicBezTo>
                      <a:pt x="26" y="40"/>
                      <a:pt x="21" y="40"/>
                      <a:pt x="17" y="40"/>
                    </a:cubicBezTo>
                    <a:cubicBezTo>
                      <a:pt x="16" y="40"/>
                      <a:pt x="16" y="40"/>
                      <a:pt x="15" y="40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78" y="39"/>
                      <a:pt x="142" y="36"/>
                      <a:pt x="206" y="36"/>
                    </a:cubicBezTo>
                    <a:cubicBezTo>
                      <a:pt x="263" y="36"/>
                      <a:pt x="320" y="37"/>
                      <a:pt x="377" y="38"/>
                    </a:cubicBezTo>
                    <a:cubicBezTo>
                      <a:pt x="317" y="58"/>
                      <a:pt x="254" y="69"/>
                      <a:pt x="191" y="81"/>
                    </a:cubicBezTo>
                    <a:cubicBezTo>
                      <a:pt x="187" y="81"/>
                      <a:pt x="187" y="86"/>
                      <a:pt x="189" y="89"/>
                    </a:cubicBezTo>
                    <a:cubicBezTo>
                      <a:pt x="188" y="90"/>
                      <a:pt x="187" y="91"/>
                      <a:pt x="187" y="93"/>
                    </a:cubicBezTo>
                    <a:cubicBezTo>
                      <a:pt x="183" y="143"/>
                      <a:pt x="182" y="192"/>
                      <a:pt x="180" y="242"/>
                    </a:cubicBezTo>
                    <a:cubicBezTo>
                      <a:pt x="179" y="263"/>
                      <a:pt x="177" y="284"/>
                      <a:pt x="178" y="304"/>
                    </a:cubicBezTo>
                    <a:cubicBezTo>
                      <a:pt x="179" y="318"/>
                      <a:pt x="185" y="330"/>
                      <a:pt x="199" y="335"/>
                    </a:cubicBezTo>
                    <a:cubicBezTo>
                      <a:pt x="217" y="339"/>
                      <a:pt x="238" y="336"/>
                      <a:pt x="255" y="336"/>
                    </a:cubicBezTo>
                    <a:cubicBezTo>
                      <a:pt x="282" y="335"/>
                      <a:pt x="309" y="335"/>
                      <a:pt x="335" y="335"/>
                    </a:cubicBezTo>
                    <a:cubicBezTo>
                      <a:pt x="384" y="334"/>
                      <a:pt x="433" y="333"/>
                      <a:pt x="482" y="333"/>
                    </a:cubicBezTo>
                    <a:cubicBezTo>
                      <a:pt x="581" y="331"/>
                      <a:pt x="679" y="329"/>
                      <a:pt x="778" y="327"/>
                    </a:cubicBezTo>
                    <a:cubicBezTo>
                      <a:pt x="828" y="326"/>
                      <a:pt x="878" y="324"/>
                      <a:pt x="928" y="323"/>
                    </a:cubicBezTo>
                    <a:cubicBezTo>
                      <a:pt x="950" y="322"/>
                      <a:pt x="972" y="322"/>
                      <a:pt x="995" y="321"/>
                    </a:cubicBezTo>
                    <a:cubicBezTo>
                      <a:pt x="1011" y="321"/>
                      <a:pt x="1036" y="325"/>
                      <a:pt x="1051" y="315"/>
                    </a:cubicBezTo>
                    <a:cubicBezTo>
                      <a:pt x="1064" y="305"/>
                      <a:pt x="1061" y="287"/>
                      <a:pt x="1061" y="273"/>
                    </a:cubicBezTo>
                    <a:cubicBezTo>
                      <a:pt x="1060" y="259"/>
                      <a:pt x="1060" y="245"/>
                      <a:pt x="1059" y="232"/>
                    </a:cubicBezTo>
                    <a:cubicBezTo>
                      <a:pt x="1061" y="232"/>
                      <a:pt x="1063" y="232"/>
                      <a:pt x="1065" y="232"/>
                    </a:cubicBezTo>
                    <a:cubicBezTo>
                      <a:pt x="1068" y="233"/>
                      <a:pt x="1072" y="234"/>
                      <a:pt x="1074" y="233"/>
                    </a:cubicBezTo>
                    <a:cubicBezTo>
                      <a:pt x="1075" y="232"/>
                      <a:pt x="1076" y="232"/>
                      <a:pt x="1076" y="231"/>
                    </a:cubicBezTo>
                    <a:cubicBezTo>
                      <a:pt x="1090" y="231"/>
                      <a:pt x="1104" y="229"/>
                      <a:pt x="1118" y="227"/>
                    </a:cubicBezTo>
                    <a:cubicBezTo>
                      <a:pt x="1138" y="225"/>
                      <a:pt x="1159" y="223"/>
                      <a:pt x="1180" y="221"/>
                    </a:cubicBezTo>
                    <a:cubicBezTo>
                      <a:pt x="1199" y="219"/>
                      <a:pt x="1219" y="217"/>
                      <a:pt x="1239" y="215"/>
                    </a:cubicBezTo>
                    <a:cubicBezTo>
                      <a:pt x="1258" y="213"/>
                      <a:pt x="1280" y="214"/>
                      <a:pt x="1299" y="209"/>
                    </a:cubicBezTo>
                    <a:cubicBezTo>
                      <a:pt x="1301" y="208"/>
                      <a:pt x="1302" y="206"/>
                      <a:pt x="1302" y="204"/>
                    </a:cubicBezTo>
                    <a:cubicBezTo>
                      <a:pt x="1304" y="204"/>
                      <a:pt x="1305" y="202"/>
                      <a:pt x="1303" y="200"/>
                    </a:cubicBezTo>
                    <a:close/>
                    <a:moveTo>
                      <a:pt x="925" y="71"/>
                    </a:moveTo>
                    <a:cubicBezTo>
                      <a:pt x="919" y="71"/>
                      <a:pt x="914" y="71"/>
                      <a:pt x="909" y="71"/>
                    </a:cubicBezTo>
                    <a:cubicBezTo>
                      <a:pt x="908" y="66"/>
                      <a:pt x="907" y="60"/>
                      <a:pt x="906" y="55"/>
                    </a:cubicBezTo>
                    <a:cubicBezTo>
                      <a:pt x="905" y="49"/>
                      <a:pt x="905" y="43"/>
                      <a:pt x="904" y="37"/>
                    </a:cubicBezTo>
                    <a:cubicBezTo>
                      <a:pt x="910" y="39"/>
                      <a:pt x="916" y="41"/>
                      <a:pt x="922" y="43"/>
                    </a:cubicBezTo>
                    <a:cubicBezTo>
                      <a:pt x="920" y="52"/>
                      <a:pt x="920" y="63"/>
                      <a:pt x="925" y="71"/>
                    </a:cubicBezTo>
                    <a:close/>
                    <a:moveTo>
                      <a:pt x="900" y="35"/>
                    </a:moveTo>
                    <a:cubicBezTo>
                      <a:pt x="899" y="46"/>
                      <a:pt x="898" y="60"/>
                      <a:pt x="901" y="71"/>
                    </a:cubicBezTo>
                    <a:cubicBezTo>
                      <a:pt x="897" y="71"/>
                      <a:pt x="894" y="71"/>
                      <a:pt x="890" y="71"/>
                    </a:cubicBezTo>
                    <a:cubicBezTo>
                      <a:pt x="889" y="57"/>
                      <a:pt x="886" y="44"/>
                      <a:pt x="886" y="30"/>
                    </a:cubicBezTo>
                    <a:cubicBezTo>
                      <a:pt x="890" y="32"/>
                      <a:pt x="895" y="34"/>
                      <a:pt x="900" y="35"/>
                    </a:cubicBezTo>
                    <a:close/>
                    <a:moveTo>
                      <a:pt x="869" y="69"/>
                    </a:moveTo>
                    <a:cubicBezTo>
                      <a:pt x="873" y="61"/>
                      <a:pt x="872" y="51"/>
                      <a:pt x="872" y="42"/>
                    </a:cubicBezTo>
                    <a:cubicBezTo>
                      <a:pt x="872" y="36"/>
                      <a:pt x="871" y="30"/>
                      <a:pt x="870" y="25"/>
                    </a:cubicBezTo>
                    <a:cubicBezTo>
                      <a:pt x="870" y="25"/>
                      <a:pt x="870" y="25"/>
                      <a:pt x="870" y="25"/>
                    </a:cubicBezTo>
                    <a:cubicBezTo>
                      <a:pt x="874" y="26"/>
                      <a:pt x="877" y="27"/>
                      <a:pt x="880" y="28"/>
                    </a:cubicBezTo>
                    <a:cubicBezTo>
                      <a:pt x="879" y="42"/>
                      <a:pt x="878" y="57"/>
                      <a:pt x="882" y="71"/>
                    </a:cubicBezTo>
                    <a:cubicBezTo>
                      <a:pt x="878" y="71"/>
                      <a:pt x="873" y="70"/>
                      <a:pt x="869" y="70"/>
                    </a:cubicBezTo>
                    <a:cubicBezTo>
                      <a:pt x="869" y="70"/>
                      <a:pt x="869" y="70"/>
                      <a:pt x="869" y="69"/>
                    </a:cubicBezTo>
                    <a:close/>
                    <a:moveTo>
                      <a:pt x="388" y="45"/>
                    </a:moveTo>
                    <a:cubicBezTo>
                      <a:pt x="392" y="43"/>
                      <a:pt x="397" y="42"/>
                      <a:pt x="402" y="40"/>
                    </a:cubicBezTo>
                    <a:cubicBezTo>
                      <a:pt x="401" y="45"/>
                      <a:pt x="400" y="51"/>
                      <a:pt x="399" y="56"/>
                    </a:cubicBezTo>
                    <a:cubicBezTo>
                      <a:pt x="398" y="62"/>
                      <a:pt x="397" y="68"/>
                      <a:pt x="397" y="73"/>
                    </a:cubicBezTo>
                    <a:cubicBezTo>
                      <a:pt x="395" y="73"/>
                      <a:pt x="392" y="74"/>
                      <a:pt x="389" y="74"/>
                    </a:cubicBezTo>
                    <a:cubicBezTo>
                      <a:pt x="387" y="64"/>
                      <a:pt x="386" y="55"/>
                      <a:pt x="388" y="45"/>
                    </a:cubicBezTo>
                    <a:close/>
                    <a:moveTo>
                      <a:pt x="382" y="47"/>
                    </a:moveTo>
                    <a:cubicBezTo>
                      <a:pt x="380" y="56"/>
                      <a:pt x="379" y="65"/>
                      <a:pt x="381" y="74"/>
                    </a:cubicBezTo>
                    <a:cubicBezTo>
                      <a:pt x="377" y="74"/>
                      <a:pt x="373" y="74"/>
                      <a:pt x="368" y="74"/>
                    </a:cubicBezTo>
                    <a:cubicBezTo>
                      <a:pt x="369" y="66"/>
                      <a:pt x="369" y="59"/>
                      <a:pt x="368" y="51"/>
                    </a:cubicBezTo>
                    <a:cubicBezTo>
                      <a:pt x="373" y="49"/>
                      <a:pt x="377" y="48"/>
                      <a:pt x="382" y="47"/>
                    </a:cubicBezTo>
                    <a:close/>
                    <a:moveTo>
                      <a:pt x="363" y="52"/>
                    </a:moveTo>
                    <a:cubicBezTo>
                      <a:pt x="363" y="60"/>
                      <a:pt x="362" y="67"/>
                      <a:pt x="361" y="74"/>
                    </a:cubicBezTo>
                    <a:cubicBezTo>
                      <a:pt x="357" y="75"/>
                      <a:pt x="353" y="75"/>
                      <a:pt x="349" y="75"/>
                    </a:cubicBezTo>
                    <a:cubicBezTo>
                      <a:pt x="350" y="73"/>
                      <a:pt x="349" y="72"/>
                      <a:pt x="349" y="70"/>
                    </a:cubicBezTo>
                    <a:cubicBezTo>
                      <a:pt x="349" y="66"/>
                      <a:pt x="349" y="61"/>
                      <a:pt x="348" y="57"/>
                    </a:cubicBezTo>
                    <a:cubicBezTo>
                      <a:pt x="353" y="55"/>
                      <a:pt x="358" y="54"/>
                      <a:pt x="363" y="52"/>
                    </a:cubicBezTo>
                    <a:close/>
                    <a:moveTo>
                      <a:pt x="325" y="71"/>
                    </a:moveTo>
                    <a:cubicBezTo>
                      <a:pt x="325" y="68"/>
                      <a:pt x="325" y="66"/>
                      <a:pt x="325" y="63"/>
                    </a:cubicBezTo>
                    <a:cubicBezTo>
                      <a:pt x="331" y="61"/>
                      <a:pt x="337" y="60"/>
                      <a:pt x="343" y="58"/>
                    </a:cubicBezTo>
                    <a:cubicBezTo>
                      <a:pt x="343" y="62"/>
                      <a:pt x="343" y="66"/>
                      <a:pt x="342" y="70"/>
                    </a:cubicBezTo>
                    <a:cubicBezTo>
                      <a:pt x="342" y="72"/>
                      <a:pt x="342" y="73"/>
                      <a:pt x="342" y="75"/>
                    </a:cubicBezTo>
                    <a:cubicBezTo>
                      <a:pt x="336" y="75"/>
                      <a:pt x="330" y="75"/>
                      <a:pt x="325" y="76"/>
                    </a:cubicBezTo>
                    <a:cubicBezTo>
                      <a:pt x="325" y="74"/>
                      <a:pt x="325" y="72"/>
                      <a:pt x="325" y="71"/>
                    </a:cubicBezTo>
                    <a:close/>
                    <a:moveTo>
                      <a:pt x="320" y="64"/>
                    </a:moveTo>
                    <a:cubicBezTo>
                      <a:pt x="320" y="66"/>
                      <a:pt x="319" y="68"/>
                      <a:pt x="319" y="70"/>
                    </a:cubicBezTo>
                    <a:cubicBezTo>
                      <a:pt x="319" y="72"/>
                      <a:pt x="318" y="74"/>
                      <a:pt x="318" y="76"/>
                    </a:cubicBezTo>
                    <a:cubicBezTo>
                      <a:pt x="313" y="76"/>
                      <a:pt x="309" y="76"/>
                      <a:pt x="304" y="76"/>
                    </a:cubicBezTo>
                    <a:cubicBezTo>
                      <a:pt x="303" y="74"/>
                      <a:pt x="302" y="71"/>
                      <a:pt x="302" y="69"/>
                    </a:cubicBezTo>
                    <a:cubicBezTo>
                      <a:pt x="308" y="67"/>
                      <a:pt x="314" y="66"/>
                      <a:pt x="320" y="64"/>
                    </a:cubicBezTo>
                    <a:close/>
                    <a:moveTo>
                      <a:pt x="298" y="70"/>
                    </a:moveTo>
                    <a:cubicBezTo>
                      <a:pt x="298" y="72"/>
                      <a:pt x="298" y="74"/>
                      <a:pt x="299" y="76"/>
                    </a:cubicBezTo>
                    <a:cubicBezTo>
                      <a:pt x="286" y="77"/>
                      <a:pt x="274" y="77"/>
                      <a:pt x="261" y="78"/>
                    </a:cubicBezTo>
                    <a:cubicBezTo>
                      <a:pt x="273" y="75"/>
                      <a:pt x="286" y="72"/>
                      <a:pt x="298" y="70"/>
                    </a:cubicBezTo>
                    <a:close/>
                    <a:moveTo>
                      <a:pt x="1049" y="289"/>
                    </a:moveTo>
                    <a:cubicBezTo>
                      <a:pt x="1047" y="288"/>
                      <a:pt x="1045" y="289"/>
                      <a:pt x="1042" y="289"/>
                    </a:cubicBezTo>
                    <a:cubicBezTo>
                      <a:pt x="1039" y="289"/>
                      <a:pt x="1037" y="289"/>
                      <a:pt x="1034" y="289"/>
                    </a:cubicBezTo>
                    <a:cubicBezTo>
                      <a:pt x="1031" y="290"/>
                      <a:pt x="1031" y="296"/>
                      <a:pt x="1034" y="297"/>
                    </a:cubicBezTo>
                    <a:cubicBezTo>
                      <a:pt x="1037" y="297"/>
                      <a:pt x="1039" y="297"/>
                      <a:pt x="1042" y="297"/>
                    </a:cubicBezTo>
                    <a:cubicBezTo>
                      <a:pt x="1044" y="297"/>
                      <a:pt x="1046" y="297"/>
                      <a:pt x="1048" y="297"/>
                    </a:cubicBezTo>
                    <a:cubicBezTo>
                      <a:pt x="1048" y="297"/>
                      <a:pt x="1048" y="297"/>
                      <a:pt x="1048" y="297"/>
                    </a:cubicBezTo>
                    <a:cubicBezTo>
                      <a:pt x="1044" y="311"/>
                      <a:pt x="1025" y="308"/>
                      <a:pt x="1015" y="308"/>
                    </a:cubicBezTo>
                    <a:cubicBezTo>
                      <a:pt x="930" y="311"/>
                      <a:pt x="846" y="313"/>
                      <a:pt x="762" y="315"/>
                    </a:cubicBezTo>
                    <a:cubicBezTo>
                      <a:pt x="593" y="319"/>
                      <a:pt x="424" y="321"/>
                      <a:pt x="255" y="323"/>
                    </a:cubicBezTo>
                    <a:cubicBezTo>
                      <a:pt x="244" y="323"/>
                      <a:pt x="233" y="323"/>
                      <a:pt x="222" y="323"/>
                    </a:cubicBezTo>
                    <a:cubicBezTo>
                      <a:pt x="217" y="323"/>
                      <a:pt x="212" y="324"/>
                      <a:pt x="207" y="323"/>
                    </a:cubicBezTo>
                    <a:cubicBezTo>
                      <a:pt x="198" y="321"/>
                      <a:pt x="194" y="316"/>
                      <a:pt x="192" y="310"/>
                    </a:cubicBezTo>
                    <a:cubicBezTo>
                      <a:pt x="192" y="310"/>
                      <a:pt x="193" y="310"/>
                      <a:pt x="193" y="310"/>
                    </a:cubicBezTo>
                    <a:cubicBezTo>
                      <a:pt x="195" y="310"/>
                      <a:pt x="198" y="310"/>
                      <a:pt x="200" y="310"/>
                    </a:cubicBezTo>
                    <a:cubicBezTo>
                      <a:pt x="204" y="311"/>
                      <a:pt x="209" y="311"/>
                      <a:pt x="213" y="310"/>
                    </a:cubicBezTo>
                    <a:cubicBezTo>
                      <a:pt x="217" y="309"/>
                      <a:pt x="217" y="303"/>
                      <a:pt x="213" y="302"/>
                    </a:cubicBezTo>
                    <a:cubicBezTo>
                      <a:pt x="209" y="301"/>
                      <a:pt x="204" y="302"/>
                      <a:pt x="200" y="302"/>
                    </a:cubicBezTo>
                    <a:cubicBezTo>
                      <a:pt x="197" y="302"/>
                      <a:pt x="193" y="302"/>
                      <a:pt x="191" y="304"/>
                    </a:cubicBezTo>
                    <a:cubicBezTo>
                      <a:pt x="190" y="303"/>
                      <a:pt x="190" y="301"/>
                      <a:pt x="190" y="299"/>
                    </a:cubicBezTo>
                    <a:cubicBezTo>
                      <a:pt x="189" y="278"/>
                      <a:pt x="192" y="257"/>
                      <a:pt x="192" y="236"/>
                    </a:cubicBezTo>
                    <a:cubicBezTo>
                      <a:pt x="194" y="195"/>
                      <a:pt x="195" y="154"/>
                      <a:pt x="196" y="112"/>
                    </a:cubicBezTo>
                    <a:cubicBezTo>
                      <a:pt x="196" y="113"/>
                      <a:pt x="197" y="113"/>
                      <a:pt x="198" y="113"/>
                    </a:cubicBezTo>
                    <a:cubicBezTo>
                      <a:pt x="202" y="113"/>
                      <a:pt x="207" y="113"/>
                      <a:pt x="211" y="113"/>
                    </a:cubicBezTo>
                    <a:cubicBezTo>
                      <a:pt x="215" y="113"/>
                      <a:pt x="219" y="113"/>
                      <a:pt x="223" y="111"/>
                    </a:cubicBezTo>
                    <a:cubicBezTo>
                      <a:pt x="225" y="110"/>
                      <a:pt x="225" y="107"/>
                      <a:pt x="223" y="106"/>
                    </a:cubicBezTo>
                    <a:cubicBezTo>
                      <a:pt x="219" y="103"/>
                      <a:pt x="215" y="104"/>
                      <a:pt x="211" y="104"/>
                    </a:cubicBezTo>
                    <a:cubicBezTo>
                      <a:pt x="207" y="104"/>
                      <a:pt x="202" y="104"/>
                      <a:pt x="197" y="104"/>
                    </a:cubicBezTo>
                    <a:cubicBezTo>
                      <a:pt x="197" y="104"/>
                      <a:pt x="196" y="104"/>
                      <a:pt x="196" y="104"/>
                    </a:cubicBezTo>
                    <a:cubicBezTo>
                      <a:pt x="196" y="100"/>
                      <a:pt x="196" y="97"/>
                      <a:pt x="196" y="93"/>
                    </a:cubicBezTo>
                    <a:cubicBezTo>
                      <a:pt x="196" y="92"/>
                      <a:pt x="196" y="91"/>
                      <a:pt x="196" y="91"/>
                    </a:cubicBezTo>
                    <a:cubicBezTo>
                      <a:pt x="475" y="80"/>
                      <a:pt x="754" y="78"/>
                      <a:pt x="1033" y="85"/>
                    </a:cubicBezTo>
                    <a:cubicBezTo>
                      <a:pt x="1034" y="86"/>
                      <a:pt x="1035" y="87"/>
                      <a:pt x="1036" y="88"/>
                    </a:cubicBezTo>
                    <a:cubicBezTo>
                      <a:pt x="1038" y="88"/>
                      <a:pt x="1039" y="90"/>
                      <a:pt x="1040" y="92"/>
                    </a:cubicBezTo>
                    <a:cubicBezTo>
                      <a:pt x="1039" y="92"/>
                      <a:pt x="1037" y="91"/>
                      <a:pt x="1035" y="90"/>
                    </a:cubicBezTo>
                    <a:cubicBezTo>
                      <a:pt x="1031" y="89"/>
                      <a:pt x="1028" y="93"/>
                      <a:pt x="1032" y="96"/>
                    </a:cubicBezTo>
                    <a:cubicBezTo>
                      <a:pt x="1035" y="98"/>
                      <a:pt x="1039" y="99"/>
                      <a:pt x="1043" y="99"/>
                    </a:cubicBezTo>
                    <a:cubicBezTo>
                      <a:pt x="1046" y="113"/>
                      <a:pt x="1044" y="135"/>
                      <a:pt x="1044" y="142"/>
                    </a:cubicBezTo>
                    <a:cubicBezTo>
                      <a:pt x="1045" y="164"/>
                      <a:pt x="1045" y="185"/>
                      <a:pt x="1046" y="207"/>
                    </a:cubicBezTo>
                    <a:cubicBezTo>
                      <a:pt x="1047" y="227"/>
                      <a:pt x="1047" y="247"/>
                      <a:pt x="1048" y="266"/>
                    </a:cubicBezTo>
                    <a:cubicBezTo>
                      <a:pt x="1048" y="272"/>
                      <a:pt x="1050" y="281"/>
                      <a:pt x="1049" y="289"/>
                    </a:cubicBezTo>
                    <a:close/>
                    <a:moveTo>
                      <a:pt x="928" y="45"/>
                    </a:moveTo>
                    <a:cubicBezTo>
                      <a:pt x="934" y="48"/>
                      <a:pt x="940" y="50"/>
                      <a:pt x="946" y="52"/>
                    </a:cubicBezTo>
                    <a:cubicBezTo>
                      <a:pt x="946" y="56"/>
                      <a:pt x="946" y="59"/>
                      <a:pt x="946" y="62"/>
                    </a:cubicBezTo>
                    <a:cubicBezTo>
                      <a:pt x="947" y="66"/>
                      <a:pt x="946" y="69"/>
                      <a:pt x="947" y="72"/>
                    </a:cubicBezTo>
                    <a:cubicBezTo>
                      <a:pt x="942" y="72"/>
                      <a:pt x="937" y="72"/>
                      <a:pt x="932" y="71"/>
                    </a:cubicBezTo>
                    <a:cubicBezTo>
                      <a:pt x="931" y="66"/>
                      <a:pt x="929" y="62"/>
                      <a:pt x="928" y="57"/>
                    </a:cubicBezTo>
                    <a:cubicBezTo>
                      <a:pt x="927" y="53"/>
                      <a:pt x="927" y="49"/>
                      <a:pt x="928" y="45"/>
                    </a:cubicBezTo>
                    <a:close/>
                    <a:moveTo>
                      <a:pt x="952" y="62"/>
                    </a:moveTo>
                    <a:cubicBezTo>
                      <a:pt x="952" y="59"/>
                      <a:pt x="952" y="57"/>
                      <a:pt x="951" y="54"/>
                    </a:cubicBezTo>
                    <a:cubicBezTo>
                      <a:pt x="957" y="56"/>
                      <a:pt x="962" y="58"/>
                      <a:pt x="967" y="60"/>
                    </a:cubicBezTo>
                    <a:cubicBezTo>
                      <a:pt x="968" y="62"/>
                      <a:pt x="968" y="64"/>
                      <a:pt x="968" y="67"/>
                    </a:cubicBezTo>
                    <a:cubicBezTo>
                      <a:pt x="968" y="68"/>
                      <a:pt x="968" y="70"/>
                      <a:pt x="968" y="72"/>
                    </a:cubicBezTo>
                    <a:cubicBezTo>
                      <a:pt x="963" y="72"/>
                      <a:pt x="958" y="72"/>
                      <a:pt x="953" y="72"/>
                    </a:cubicBezTo>
                    <a:cubicBezTo>
                      <a:pt x="954" y="68"/>
                      <a:pt x="953" y="65"/>
                      <a:pt x="952" y="62"/>
                    </a:cubicBezTo>
                    <a:close/>
                    <a:moveTo>
                      <a:pt x="974" y="62"/>
                    </a:moveTo>
                    <a:cubicBezTo>
                      <a:pt x="984" y="66"/>
                      <a:pt x="994" y="69"/>
                      <a:pt x="1004" y="73"/>
                    </a:cubicBezTo>
                    <a:cubicBezTo>
                      <a:pt x="994" y="73"/>
                      <a:pt x="984" y="72"/>
                      <a:pt x="975" y="72"/>
                    </a:cubicBezTo>
                    <a:cubicBezTo>
                      <a:pt x="975" y="69"/>
                      <a:pt x="975" y="66"/>
                      <a:pt x="974" y="62"/>
                    </a:cubicBezTo>
                    <a:close/>
                    <a:moveTo>
                      <a:pt x="1239" y="203"/>
                    </a:moveTo>
                    <a:cubicBezTo>
                      <a:pt x="1218" y="205"/>
                      <a:pt x="1197" y="207"/>
                      <a:pt x="1176" y="209"/>
                    </a:cubicBezTo>
                    <a:cubicBezTo>
                      <a:pt x="1156" y="211"/>
                      <a:pt x="1135" y="213"/>
                      <a:pt x="1114" y="216"/>
                    </a:cubicBezTo>
                    <a:cubicBezTo>
                      <a:pt x="1098" y="218"/>
                      <a:pt x="1080" y="219"/>
                      <a:pt x="1064" y="225"/>
                    </a:cubicBezTo>
                    <a:cubicBezTo>
                      <a:pt x="1062" y="225"/>
                      <a:pt x="1061" y="225"/>
                      <a:pt x="1059" y="225"/>
                    </a:cubicBezTo>
                    <a:cubicBezTo>
                      <a:pt x="1059" y="220"/>
                      <a:pt x="1059" y="215"/>
                      <a:pt x="1059" y="210"/>
                    </a:cubicBezTo>
                    <a:cubicBezTo>
                      <a:pt x="1062" y="212"/>
                      <a:pt x="1065" y="213"/>
                      <a:pt x="1069" y="214"/>
                    </a:cubicBezTo>
                    <a:cubicBezTo>
                      <a:pt x="1073" y="214"/>
                      <a:pt x="1078" y="215"/>
                      <a:pt x="1081" y="212"/>
                    </a:cubicBezTo>
                    <a:cubicBezTo>
                      <a:pt x="1082" y="211"/>
                      <a:pt x="1082" y="210"/>
                      <a:pt x="1081" y="209"/>
                    </a:cubicBezTo>
                    <a:cubicBezTo>
                      <a:pt x="1078" y="206"/>
                      <a:pt x="1075" y="207"/>
                      <a:pt x="1071" y="206"/>
                    </a:cubicBezTo>
                    <a:cubicBezTo>
                      <a:pt x="1067" y="206"/>
                      <a:pt x="1062" y="205"/>
                      <a:pt x="1058" y="204"/>
                    </a:cubicBezTo>
                    <a:cubicBezTo>
                      <a:pt x="1058" y="199"/>
                      <a:pt x="1058" y="193"/>
                      <a:pt x="1058" y="188"/>
                    </a:cubicBezTo>
                    <a:cubicBezTo>
                      <a:pt x="1057" y="161"/>
                      <a:pt x="1056" y="135"/>
                      <a:pt x="1055" y="109"/>
                    </a:cubicBezTo>
                    <a:cubicBezTo>
                      <a:pt x="1055" y="97"/>
                      <a:pt x="1054" y="84"/>
                      <a:pt x="1044" y="78"/>
                    </a:cubicBezTo>
                    <a:cubicBezTo>
                      <a:pt x="1043" y="76"/>
                      <a:pt x="1042" y="75"/>
                      <a:pt x="1040" y="74"/>
                    </a:cubicBezTo>
                    <a:cubicBezTo>
                      <a:pt x="1012" y="64"/>
                      <a:pt x="983" y="53"/>
                      <a:pt x="955" y="43"/>
                    </a:cubicBezTo>
                    <a:cubicBezTo>
                      <a:pt x="957" y="43"/>
                      <a:pt x="959" y="43"/>
                      <a:pt x="962" y="44"/>
                    </a:cubicBezTo>
                    <a:cubicBezTo>
                      <a:pt x="965" y="44"/>
                      <a:pt x="969" y="46"/>
                      <a:pt x="972" y="44"/>
                    </a:cubicBezTo>
                    <a:cubicBezTo>
                      <a:pt x="974" y="44"/>
                      <a:pt x="974" y="42"/>
                      <a:pt x="973" y="40"/>
                    </a:cubicBezTo>
                    <a:cubicBezTo>
                      <a:pt x="972" y="36"/>
                      <a:pt x="966" y="36"/>
                      <a:pt x="962" y="35"/>
                    </a:cubicBezTo>
                    <a:cubicBezTo>
                      <a:pt x="957" y="35"/>
                      <a:pt x="953" y="36"/>
                      <a:pt x="949" y="39"/>
                    </a:cubicBezTo>
                    <a:cubicBezTo>
                      <a:pt x="949" y="40"/>
                      <a:pt x="949" y="40"/>
                      <a:pt x="949" y="41"/>
                    </a:cubicBezTo>
                    <a:cubicBezTo>
                      <a:pt x="937" y="37"/>
                      <a:pt x="926" y="32"/>
                      <a:pt x="914" y="28"/>
                    </a:cubicBezTo>
                    <a:cubicBezTo>
                      <a:pt x="1038" y="37"/>
                      <a:pt x="1162" y="32"/>
                      <a:pt x="1285" y="14"/>
                    </a:cubicBezTo>
                    <a:cubicBezTo>
                      <a:pt x="1273" y="33"/>
                      <a:pt x="1261" y="52"/>
                      <a:pt x="1249" y="71"/>
                    </a:cubicBezTo>
                    <a:cubicBezTo>
                      <a:pt x="1244" y="80"/>
                      <a:pt x="1238" y="89"/>
                      <a:pt x="1232" y="99"/>
                    </a:cubicBezTo>
                    <a:cubicBezTo>
                      <a:pt x="1228" y="105"/>
                      <a:pt x="1222" y="111"/>
                      <a:pt x="1222" y="119"/>
                    </a:cubicBezTo>
                    <a:cubicBezTo>
                      <a:pt x="1221" y="132"/>
                      <a:pt x="1240" y="145"/>
                      <a:pt x="1248" y="153"/>
                    </a:cubicBezTo>
                    <a:cubicBezTo>
                      <a:pt x="1257" y="164"/>
                      <a:pt x="1267" y="174"/>
                      <a:pt x="1276" y="184"/>
                    </a:cubicBezTo>
                    <a:cubicBezTo>
                      <a:pt x="1274" y="184"/>
                      <a:pt x="1272" y="185"/>
                      <a:pt x="1269" y="185"/>
                    </a:cubicBezTo>
                    <a:cubicBezTo>
                      <a:pt x="1266" y="186"/>
                      <a:pt x="1262" y="186"/>
                      <a:pt x="1258" y="186"/>
                    </a:cubicBezTo>
                    <a:cubicBezTo>
                      <a:pt x="1255" y="186"/>
                      <a:pt x="1255" y="190"/>
                      <a:pt x="1257" y="191"/>
                    </a:cubicBezTo>
                    <a:cubicBezTo>
                      <a:pt x="1261" y="192"/>
                      <a:pt x="1265" y="192"/>
                      <a:pt x="1270" y="192"/>
                    </a:cubicBezTo>
                    <a:cubicBezTo>
                      <a:pt x="1273" y="192"/>
                      <a:pt x="1278" y="192"/>
                      <a:pt x="1280" y="189"/>
                    </a:cubicBezTo>
                    <a:cubicBezTo>
                      <a:pt x="1281" y="189"/>
                      <a:pt x="1281" y="189"/>
                      <a:pt x="1281" y="189"/>
                    </a:cubicBezTo>
                    <a:cubicBezTo>
                      <a:pt x="1284" y="192"/>
                      <a:pt x="1288" y="196"/>
                      <a:pt x="1292" y="199"/>
                    </a:cubicBezTo>
                    <a:cubicBezTo>
                      <a:pt x="1274" y="198"/>
                      <a:pt x="1256" y="201"/>
                      <a:pt x="1239" y="203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93"/>
              <p:cNvSpPr/>
              <p:nvPr/>
            </p:nvSpPr>
            <p:spPr bwMode="auto">
              <a:xfrm>
                <a:off x="4583754" y="3442044"/>
                <a:ext cx="84343" cy="38883"/>
              </a:xfrm>
              <a:custGeom>
                <a:avLst/>
                <a:gdLst>
                  <a:gd name="T0" fmla="*/ 21 w 27"/>
                  <a:gd name="T1" fmla="*/ 1 h 11"/>
                  <a:gd name="T2" fmla="*/ 3 w 27"/>
                  <a:gd name="T3" fmla="*/ 0 h 11"/>
                  <a:gd name="T4" fmla="*/ 2 w 27"/>
                  <a:gd name="T5" fmla="*/ 5 h 11"/>
                  <a:gd name="T6" fmla="*/ 20 w 27"/>
                  <a:gd name="T7" fmla="*/ 9 h 11"/>
                  <a:gd name="T8" fmla="*/ 21 w 27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1">
                    <a:moveTo>
                      <a:pt x="21" y="1"/>
                    </a:moveTo>
                    <a:cubicBezTo>
                      <a:pt x="15" y="0"/>
                      <a:pt x="9" y="0"/>
                      <a:pt x="3" y="0"/>
                    </a:cubicBezTo>
                    <a:cubicBezTo>
                      <a:pt x="0" y="0"/>
                      <a:pt x="0" y="4"/>
                      <a:pt x="2" y="5"/>
                    </a:cubicBezTo>
                    <a:cubicBezTo>
                      <a:pt x="8" y="6"/>
                      <a:pt x="14" y="8"/>
                      <a:pt x="20" y="9"/>
                    </a:cubicBezTo>
                    <a:cubicBezTo>
                      <a:pt x="26" y="11"/>
                      <a:pt x="27" y="1"/>
                      <a:pt x="2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94"/>
              <p:cNvSpPr/>
              <p:nvPr/>
            </p:nvSpPr>
            <p:spPr bwMode="auto">
              <a:xfrm>
                <a:off x="4712611" y="3439451"/>
                <a:ext cx="117143" cy="33698"/>
              </a:xfrm>
              <a:custGeom>
                <a:avLst/>
                <a:gdLst>
                  <a:gd name="T0" fmla="*/ 32 w 37"/>
                  <a:gd name="T1" fmla="*/ 2 h 10"/>
                  <a:gd name="T2" fmla="*/ 4 w 37"/>
                  <a:gd name="T3" fmla="*/ 0 h 10"/>
                  <a:gd name="T4" fmla="*/ 4 w 37"/>
                  <a:gd name="T5" fmla="*/ 6 h 10"/>
                  <a:gd name="T6" fmla="*/ 31 w 37"/>
                  <a:gd name="T7" fmla="*/ 10 h 10"/>
                  <a:gd name="T8" fmla="*/ 32 w 37"/>
                  <a:gd name="T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10">
                    <a:moveTo>
                      <a:pt x="32" y="2"/>
                    </a:moveTo>
                    <a:cubicBezTo>
                      <a:pt x="23" y="0"/>
                      <a:pt x="14" y="0"/>
                      <a:pt x="4" y="0"/>
                    </a:cubicBezTo>
                    <a:cubicBezTo>
                      <a:pt x="1" y="0"/>
                      <a:pt x="0" y="5"/>
                      <a:pt x="4" y="6"/>
                    </a:cubicBezTo>
                    <a:cubicBezTo>
                      <a:pt x="13" y="8"/>
                      <a:pt x="22" y="10"/>
                      <a:pt x="31" y="10"/>
                    </a:cubicBezTo>
                    <a:cubicBezTo>
                      <a:pt x="36" y="10"/>
                      <a:pt x="37" y="2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95"/>
              <p:cNvSpPr/>
              <p:nvPr/>
            </p:nvSpPr>
            <p:spPr bwMode="auto">
              <a:xfrm>
                <a:off x="4888327" y="3439451"/>
                <a:ext cx="96058" cy="38883"/>
              </a:xfrm>
              <a:custGeom>
                <a:avLst/>
                <a:gdLst>
                  <a:gd name="T0" fmla="*/ 28 w 30"/>
                  <a:gd name="T1" fmla="*/ 3 h 11"/>
                  <a:gd name="T2" fmla="*/ 17 w 30"/>
                  <a:gd name="T3" fmla="*/ 1 h 11"/>
                  <a:gd name="T4" fmla="*/ 4 w 30"/>
                  <a:gd name="T5" fmla="*/ 3 h 11"/>
                  <a:gd name="T6" fmla="*/ 4 w 30"/>
                  <a:gd name="T7" fmla="*/ 9 h 11"/>
                  <a:gd name="T8" fmla="*/ 17 w 30"/>
                  <a:gd name="T9" fmla="*/ 10 h 11"/>
                  <a:gd name="T10" fmla="*/ 28 w 30"/>
                  <a:gd name="T11" fmla="*/ 9 h 11"/>
                  <a:gd name="T12" fmla="*/ 28 w 30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8" y="3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3" y="2"/>
                      <a:pt x="8" y="2"/>
                      <a:pt x="4" y="3"/>
                    </a:cubicBezTo>
                    <a:cubicBezTo>
                      <a:pt x="0" y="3"/>
                      <a:pt x="0" y="8"/>
                      <a:pt x="4" y="9"/>
                    </a:cubicBezTo>
                    <a:cubicBezTo>
                      <a:pt x="8" y="9"/>
                      <a:pt x="13" y="10"/>
                      <a:pt x="17" y="10"/>
                    </a:cubicBezTo>
                    <a:cubicBezTo>
                      <a:pt x="21" y="11"/>
                      <a:pt x="25" y="11"/>
                      <a:pt x="28" y="9"/>
                    </a:cubicBezTo>
                    <a:cubicBezTo>
                      <a:pt x="30" y="7"/>
                      <a:pt x="30" y="4"/>
                      <a:pt x="28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96"/>
              <p:cNvSpPr/>
              <p:nvPr/>
            </p:nvSpPr>
            <p:spPr bwMode="auto">
              <a:xfrm>
                <a:off x="5169471" y="3734953"/>
                <a:ext cx="124173" cy="49251"/>
              </a:xfrm>
              <a:custGeom>
                <a:avLst/>
                <a:gdLst>
                  <a:gd name="T0" fmla="*/ 36 w 39"/>
                  <a:gd name="T1" fmla="*/ 2 h 14"/>
                  <a:gd name="T2" fmla="*/ 22 w 39"/>
                  <a:gd name="T3" fmla="*/ 1 h 14"/>
                  <a:gd name="T4" fmla="*/ 6 w 39"/>
                  <a:gd name="T5" fmla="*/ 2 h 14"/>
                  <a:gd name="T6" fmla="*/ 5 w 39"/>
                  <a:gd name="T7" fmla="*/ 11 h 14"/>
                  <a:gd name="T8" fmla="*/ 37 w 39"/>
                  <a:gd name="T9" fmla="*/ 7 h 14"/>
                  <a:gd name="T10" fmla="*/ 36 w 39"/>
                  <a:gd name="T1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4">
                    <a:moveTo>
                      <a:pt x="36" y="2"/>
                    </a:moveTo>
                    <a:cubicBezTo>
                      <a:pt x="31" y="0"/>
                      <a:pt x="27" y="1"/>
                      <a:pt x="22" y="1"/>
                    </a:cubicBezTo>
                    <a:cubicBezTo>
                      <a:pt x="17" y="2"/>
                      <a:pt x="11" y="2"/>
                      <a:pt x="6" y="2"/>
                    </a:cubicBezTo>
                    <a:cubicBezTo>
                      <a:pt x="2" y="2"/>
                      <a:pt x="0" y="10"/>
                      <a:pt x="5" y="11"/>
                    </a:cubicBezTo>
                    <a:cubicBezTo>
                      <a:pt x="15" y="12"/>
                      <a:pt x="28" y="14"/>
                      <a:pt x="37" y="7"/>
                    </a:cubicBezTo>
                    <a:cubicBezTo>
                      <a:pt x="39" y="5"/>
                      <a:pt x="38" y="3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97"/>
              <p:cNvSpPr/>
              <p:nvPr/>
            </p:nvSpPr>
            <p:spPr bwMode="auto">
              <a:xfrm>
                <a:off x="5373299" y="3721993"/>
                <a:ext cx="119487" cy="49251"/>
              </a:xfrm>
              <a:custGeom>
                <a:avLst/>
                <a:gdLst>
                  <a:gd name="T0" fmla="*/ 34 w 38"/>
                  <a:gd name="T1" fmla="*/ 3 h 14"/>
                  <a:gd name="T2" fmla="*/ 4 w 38"/>
                  <a:gd name="T3" fmla="*/ 4 h 14"/>
                  <a:gd name="T4" fmla="*/ 4 w 38"/>
                  <a:gd name="T5" fmla="*/ 11 h 14"/>
                  <a:gd name="T6" fmla="*/ 34 w 38"/>
                  <a:gd name="T7" fmla="*/ 11 h 14"/>
                  <a:gd name="T8" fmla="*/ 34 w 38"/>
                  <a:gd name="T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14">
                    <a:moveTo>
                      <a:pt x="34" y="3"/>
                    </a:moveTo>
                    <a:cubicBezTo>
                      <a:pt x="26" y="0"/>
                      <a:pt x="14" y="3"/>
                      <a:pt x="4" y="4"/>
                    </a:cubicBezTo>
                    <a:cubicBezTo>
                      <a:pt x="0" y="4"/>
                      <a:pt x="0" y="10"/>
                      <a:pt x="4" y="11"/>
                    </a:cubicBezTo>
                    <a:cubicBezTo>
                      <a:pt x="14" y="11"/>
                      <a:pt x="26" y="14"/>
                      <a:pt x="34" y="11"/>
                    </a:cubicBezTo>
                    <a:cubicBezTo>
                      <a:pt x="38" y="10"/>
                      <a:pt x="38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98"/>
              <p:cNvSpPr/>
              <p:nvPr/>
            </p:nvSpPr>
            <p:spPr bwMode="auto">
              <a:xfrm>
                <a:off x="5567758" y="3724584"/>
                <a:ext cx="107772" cy="38883"/>
              </a:xfrm>
              <a:custGeom>
                <a:avLst/>
                <a:gdLst>
                  <a:gd name="T0" fmla="*/ 30 w 34"/>
                  <a:gd name="T1" fmla="*/ 1 h 11"/>
                  <a:gd name="T2" fmla="*/ 16 w 34"/>
                  <a:gd name="T3" fmla="*/ 2 h 11"/>
                  <a:gd name="T4" fmla="*/ 2 w 34"/>
                  <a:gd name="T5" fmla="*/ 4 h 11"/>
                  <a:gd name="T6" fmla="*/ 1 w 34"/>
                  <a:gd name="T7" fmla="*/ 8 h 11"/>
                  <a:gd name="T8" fmla="*/ 17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1" y="2"/>
                      <a:pt x="16" y="2"/>
                    </a:cubicBezTo>
                    <a:cubicBezTo>
                      <a:pt x="11" y="2"/>
                      <a:pt x="6" y="2"/>
                      <a:pt x="2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6" y="11"/>
                      <a:pt x="12" y="11"/>
                      <a:pt x="17" y="11"/>
                    </a:cubicBezTo>
                    <a:cubicBezTo>
                      <a:pt x="22" y="11"/>
                      <a:pt x="28" y="11"/>
                      <a:pt x="32" y="7"/>
                    </a:cubicBezTo>
                    <a:cubicBezTo>
                      <a:pt x="34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99"/>
              <p:cNvSpPr/>
              <p:nvPr/>
            </p:nvSpPr>
            <p:spPr bwMode="auto">
              <a:xfrm>
                <a:off x="5720043" y="3729769"/>
                <a:ext cx="107772" cy="33698"/>
              </a:xfrm>
              <a:custGeom>
                <a:avLst/>
                <a:gdLst>
                  <a:gd name="T0" fmla="*/ 28 w 34"/>
                  <a:gd name="T1" fmla="*/ 0 h 10"/>
                  <a:gd name="T2" fmla="*/ 3 w 34"/>
                  <a:gd name="T3" fmla="*/ 3 h 10"/>
                  <a:gd name="T4" fmla="*/ 3 w 34"/>
                  <a:gd name="T5" fmla="*/ 8 h 10"/>
                  <a:gd name="T6" fmla="*/ 28 w 34"/>
                  <a:gd name="T7" fmla="*/ 10 h 10"/>
                  <a:gd name="T8" fmla="*/ 28 w 34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0">
                    <a:moveTo>
                      <a:pt x="28" y="0"/>
                    </a:moveTo>
                    <a:cubicBezTo>
                      <a:pt x="20" y="0"/>
                      <a:pt x="12" y="2"/>
                      <a:pt x="3" y="3"/>
                    </a:cubicBezTo>
                    <a:cubicBezTo>
                      <a:pt x="0" y="3"/>
                      <a:pt x="0" y="7"/>
                      <a:pt x="3" y="8"/>
                    </a:cubicBezTo>
                    <a:cubicBezTo>
                      <a:pt x="12" y="9"/>
                      <a:pt x="20" y="10"/>
                      <a:pt x="28" y="10"/>
                    </a:cubicBezTo>
                    <a:cubicBezTo>
                      <a:pt x="34" y="10"/>
                      <a:pt x="34" y="1"/>
                      <a:pt x="28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00"/>
              <p:cNvSpPr/>
              <p:nvPr/>
            </p:nvSpPr>
            <p:spPr bwMode="auto">
              <a:xfrm>
                <a:off x="5893415" y="3719400"/>
                <a:ext cx="110115" cy="44067"/>
              </a:xfrm>
              <a:custGeom>
                <a:avLst/>
                <a:gdLst>
                  <a:gd name="T0" fmla="*/ 32 w 35"/>
                  <a:gd name="T1" fmla="*/ 1 h 13"/>
                  <a:gd name="T2" fmla="*/ 19 w 35"/>
                  <a:gd name="T3" fmla="*/ 2 h 13"/>
                  <a:gd name="T4" fmla="*/ 4 w 35"/>
                  <a:gd name="T5" fmla="*/ 3 h 13"/>
                  <a:gd name="T6" fmla="*/ 3 w 35"/>
                  <a:gd name="T7" fmla="*/ 8 h 13"/>
                  <a:gd name="T8" fmla="*/ 33 w 35"/>
                  <a:gd name="T9" fmla="*/ 7 h 13"/>
                  <a:gd name="T10" fmla="*/ 32 w 35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3">
                    <a:moveTo>
                      <a:pt x="32" y="1"/>
                    </a:moveTo>
                    <a:cubicBezTo>
                      <a:pt x="28" y="0"/>
                      <a:pt x="23" y="2"/>
                      <a:pt x="19" y="2"/>
                    </a:cubicBezTo>
                    <a:cubicBezTo>
                      <a:pt x="14" y="3"/>
                      <a:pt x="9" y="3"/>
                      <a:pt x="4" y="3"/>
                    </a:cubicBezTo>
                    <a:cubicBezTo>
                      <a:pt x="1" y="3"/>
                      <a:pt x="0" y="8"/>
                      <a:pt x="3" y="8"/>
                    </a:cubicBezTo>
                    <a:cubicBezTo>
                      <a:pt x="12" y="10"/>
                      <a:pt x="26" y="13"/>
                      <a:pt x="33" y="7"/>
                    </a:cubicBezTo>
                    <a:cubicBezTo>
                      <a:pt x="35" y="5"/>
                      <a:pt x="34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101"/>
              <p:cNvSpPr/>
              <p:nvPr/>
            </p:nvSpPr>
            <p:spPr bwMode="auto">
              <a:xfrm>
                <a:off x="6073817" y="3721993"/>
                <a:ext cx="121829" cy="51843"/>
              </a:xfrm>
              <a:custGeom>
                <a:avLst/>
                <a:gdLst>
                  <a:gd name="T0" fmla="*/ 32 w 39"/>
                  <a:gd name="T1" fmla="*/ 0 h 15"/>
                  <a:gd name="T2" fmla="*/ 5 w 39"/>
                  <a:gd name="T3" fmla="*/ 2 h 15"/>
                  <a:gd name="T4" fmla="*/ 3 w 39"/>
                  <a:gd name="T5" fmla="*/ 7 h 15"/>
                  <a:gd name="T6" fmla="*/ 35 w 39"/>
                  <a:gd name="T7" fmla="*/ 7 h 15"/>
                  <a:gd name="T8" fmla="*/ 32 w 39"/>
                  <a:gd name="T9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15">
                    <a:moveTo>
                      <a:pt x="32" y="0"/>
                    </a:moveTo>
                    <a:cubicBezTo>
                      <a:pt x="23" y="2"/>
                      <a:pt x="14" y="4"/>
                      <a:pt x="5" y="2"/>
                    </a:cubicBezTo>
                    <a:cubicBezTo>
                      <a:pt x="2" y="1"/>
                      <a:pt x="0" y="5"/>
                      <a:pt x="3" y="7"/>
                    </a:cubicBezTo>
                    <a:cubicBezTo>
                      <a:pt x="13" y="12"/>
                      <a:pt x="26" y="15"/>
                      <a:pt x="35" y="7"/>
                    </a:cubicBezTo>
                    <a:cubicBezTo>
                      <a:pt x="39" y="5"/>
                      <a:pt x="37" y="0"/>
                      <a:pt x="32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102"/>
              <p:cNvSpPr/>
              <p:nvPr/>
            </p:nvSpPr>
            <p:spPr bwMode="auto">
              <a:xfrm>
                <a:off x="6261246" y="3711625"/>
                <a:ext cx="126515" cy="44067"/>
              </a:xfrm>
              <a:custGeom>
                <a:avLst/>
                <a:gdLst>
                  <a:gd name="T0" fmla="*/ 34 w 40"/>
                  <a:gd name="T1" fmla="*/ 1 h 13"/>
                  <a:gd name="T2" fmla="*/ 19 w 40"/>
                  <a:gd name="T3" fmla="*/ 1 h 13"/>
                  <a:gd name="T4" fmla="*/ 5 w 40"/>
                  <a:gd name="T5" fmla="*/ 1 h 13"/>
                  <a:gd name="T6" fmla="*/ 4 w 40"/>
                  <a:gd name="T7" fmla="*/ 7 h 13"/>
                  <a:gd name="T8" fmla="*/ 35 w 40"/>
                  <a:gd name="T9" fmla="*/ 10 h 13"/>
                  <a:gd name="T10" fmla="*/ 34 w 40"/>
                  <a:gd name="T1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3">
                    <a:moveTo>
                      <a:pt x="34" y="1"/>
                    </a:moveTo>
                    <a:cubicBezTo>
                      <a:pt x="29" y="1"/>
                      <a:pt x="24" y="1"/>
                      <a:pt x="19" y="1"/>
                    </a:cubicBezTo>
                    <a:cubicBezTo>
                      <a:pt x="14" y="1"/>
                      <a:pt x="10" y="1"/>
                      <a:pt x="5" y="1"/>
                    </a:cubicBezTo>
                    <a:cubicBezTo>
                      <a:pt x="1" y="0"/>
                      <a:pt x="0" y="6"/>
                      <a:pt x="4" y="7"/>
                    </a:cubicBezTo>
                    <a:cubicBezTo>
                      <a:pt x="13" y="10"/>
                      <a:pt x="26" y="13"/>
                      <a:pt x="35" y="10"/>
                    </a:cubicBezTo>
                    <a:cubicBezTo>
                      <a:pt x="40" y="8"/>
                      <a:pt x="39" y="2"/>
                      <a:pt x="34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103"/>
              <p:cNvSpPr/>
              <p:nvPr/>
            </p:nvSpPr>
            <p:spPr bwMode="auto">
              <a:xfrm>
                <a:off x="6448675" y="3706440"/>
                <a:ext cx="126515" cy="46658"/>
              </a:xfrm>
              <a:custGeom>
                <a:avLst/>
                <a:gdLst>
                  <a:gd name="T0" fmla="*/ 36 w 40"/>
                  <a:gd name="T1" fmla="*/ 3 h 13"/>
                  <a:gd name="T2" fmla="*/ 4 w 40"/>
                  <a:gd name="T3" fmla="*/ 4 h 13"/>
                  <a:gd name="T4" fmla="*/ 4 w 40"/>
                  <a:gd name="T5" fmla="*/ 10 h 13"/>
                  <a:gd name="T6" fmla="*/ 36 w 40"/>
                  <a:gd name="T7" fmla="*/ 11 h 13"/>
                  <a:gd name="T8" fmla="*/ 36 w 40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13">
                    <a:moveTo>
                      <a:pt x="36" y="3"/>
                    </a:moveTo>
                    <a:cubicBezTo>
                      <a:pt x="26" y="0"/>
                      <a:pt x="14" y="2"/>
                      <a:pt x="4" y="4"/>
                    </a:cubicBezTo>
                    <a:cubicBezTo>
                      <a:pt x="0" y="4"/>
                      <a:pt x="0" y="9"/>
                      <a:pt x="4" y="10"/>
                    </a:cubicBezTo>
                    <a:cubicBezTo>
                      <a:pt x="14" y="11"/>
                      <a:pt x="26" y="13"/>
                      <a:pt x="36" y="11"/>
                    </a:cubicBezTo>
                    <a:cubicBezTo>
                      <a:pt x="40" y="10"/>
                      <a:pt x="40" y="4"/>
                      <a:pt x="36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104"/>
              <p:cNvSpPr/>
              <p:nvPr/>
            </p:nvSpPr>
            <p:spPr bwMode="auto">
              <a:xfrm>
                <a:off x="6643132" y="3711625"/>
                <a:ext cx="121829" cy="38883"/>
              </a:xfrm>
              <a:custGeom>
                <a:avLst/>
                <a:gdLst>
                  <a:gd name="T0" fmla="*/ 34 w 38"/>
                  <a:gd name="T1" fmla="*/ 2 h 11"/>
                  <a:gd name="T2" fmla="*/ 20 w 38"/>
                  <a:gd name="T3" fmla="*/ 1 h 11"/>
                  <a:gd name="T4" fmla="*/ 4 w 38"/>
                  <a:gd name="T5" fmla="*/ 2 h 11"/>
                  <a:gd name="T6" fmla="*/ 4 w 38"/>
                  <a:gd name="T7" fmla="*/ 9 h 11"/>
                  <a:gd name="T8" fmla="*/ 20 w 38"/>
                  <a:gd name="T9" fmla="*/ 10 h 11"/>
                  <a:gd name="T10" fmla="*/ 34 w 38"/>
                  <a:gd name="T11" fmla="*/ 10 h 11"/>
                  <a:gd name="T12" fmla="*/ 34 w 38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11">
                    <a:moveTo>
                      <a:pt x="34" y="2"/>
                    </a:moveTo>
                    <a:cubicBezTo>
                      <a:pt x="30" y="0"/>
                      <a:pt x="24" y="1"/>
                      <a:pt x="20" y="1"/>
                    </a:cubicBezTo>
                    <a:cubicBezTo>
                      <a:pt x="15" y="2"/>
                      <a:pt x="9" y="2"/>
                      <a:pt x="4" y="2"/>
                    </a:cubicBezTo>
                    <a:cubicBezTo>
                      <a:pt x="0" y="3"/>
                      <a:pt x="0" y="9"/>
                      <a:pt x="4" y="9"/>
                    </a:cubicBezTo>
                    <a:cubicBezTo>
                      <a:pt x="9" y="9"/>
                      <a:pt x="15" y="10"/>
                      <a:pt x="20" y="10"/>
                    </a:cubicBezTo>
                    <a:cubicBezTo>
                      <a:pt x="24" y="10"/>
                      <a:pt x="30" y="11"/>
                      <a:pt x="34" y="10"/>
                    </a:cubicBezTo>
                    <a:cubicBezTo>
                      <a:pt x="38" y="8"/>
                      <a:pt x="38" y="3"/>
                      <a:pt x="34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105"/>
              <p:cNvSpPr/>
              <p:nvPr/>
            </p:nvSpPr>
            <p:spPr bwMode="auto">
              <a:xfrm>
                <a:off x="6828219" y="3711625"/>
                <a:ext cx="93715" cy="44067"/>
              </a:xfrm>
              <a:custGeom>
                <a:avLst/>
                <a:gdLst>
                  <a:gd name="T0" fmla="*/ 27 w 30"/>
                  <a:gd name="T1" fmla="*/ 3 h 13"/>
                  <a:gd name="T2" fmla="*/ 17 w 30"/>
                  <a:gd name="T3" fmla="*/ 2 h 13"/>
                  <a:gd name="T4" fmla="*/ 5 w 30"/>
                  <a:gd name="T5" fmla="*/ 1 h 13"/>
                  <a:gd name="T6" fmla="*/ 3 w 30"/>
                  <a:gd name="T7" fmla="*/ 7 h 13"/>
                  <a:gd name="T8" fmla="*/ 28 w 30"/>
                  <a:gd name="T9" fmla="*/ 8 h 13"/>
                  <a:gd name="T10" fmla="*/ 27 w 30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3">
                    <a:moveTo>
                      <a:pt x="27" y="3"/>
                    </a:moveTo>
                    <a:cubicBezTo>
                      <a:pt x="24" y="2"/>
                      <a:pt x="20" y="2"/>
                      <a:pt x="17" y="2"/>
                    </a:cubicBezTo>
                    <a:cubicBezTo>
                      <a:pt x="13" y="2"/>
                      <a:pt x="9" y="2"/>
                      <a:pt x="5" y="1"/>
                    </a:cubicBezTo>
                    <a:cubicBezTo>
                      <a:pt x="1" y="0"/>
                      <a:pt x="0" y="5"/>
                      <a:pt x="3" y="7"/>
                    </a:cubicBezTo>
                    <a:cubicBezTo>
                      <a:pt x="10" y="9"/>
                      <a:pt x="21" y="13"/>
                      <a:pt x="28" y="8"/>
                    </a:cubicBezTo>
                    <a:cubicBezTo>
                      <a:pt x="30" y="7"/>
                      <a:pt x="30" y="3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106"/>
              <p:cNvSpPr/>
              <p:nvPr/>
            </p:nvSpPr>
            <p:spPr bwMode="auto">
              <a:xfrm>
                <a:off x="6978163" y="3696072"/>
                <a:ext cx="114801" cy="38883"/>
              </a:xfrm>
              <a:custGeom>
                <a:avLst/>
                <a:gdLst>
                  <a:gd name="T0" fmla="*/ 32 w 36"/>
                  <a:gd name="T1" fmla="*/ 2 h 11"/>
                  <a:gd name="T2" fmla="*/ 19 w 36"/>
                  <a:gd name="T3" fmla="*/ 2 h 11"/>
                  <a:gd name="T4" fmla="*/ 4 w 36"/>
                  <a:gd name="T5" fmla="*/ 5 h 11"/>
                  <a:gd name="T6" fmla="*/ 5 w 36"/>
                  <a:gd name="T7" fmla="*/ 11 h 11"/>
                  <a:gd name="T8" fmla="*/ 20 w 36"/>
                  <a:gd name="T9" fmla="*/ 11 h 11"/>
                  <a:gd name="T10" fmla="*/ 33 w 36"/>
                  <a:gd name="T11" fmla="*/ 8 h 11"/>
                  <a:gd name="T12" fmla="*/ 32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2" y="2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3"/>
                      <a:pt x="9" y="4"/>
                      <a:pt x="4" y="5"/>
                    </a:cubicBezTo>
                    <a:cubicBezTo>
                      <a:pt x="0" y="5"/>
                      <a:pt x="1" y="11"/>
                      <a:pt x="5" y="11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5" y="10"/>
                      <a:pt x="30" y="11"/>
                      <a:pt x="33" y="8"/>
                    </a:cubicBezTo>
                    <a:cubicBezTo>
                      <a:pt x="36" y="6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Freeform 107"/>
              <p:cNvSpPr/>
              <p:nvPr/>
            </p:nvSpPr>
            <p:spPr bwMode="auto">
              <a:xfrm>
                <a:off x="7167934" y="3696072"/>
                <a:ext cx="105430" cy="46658"/>
              </a:xfrm>
              <a:custGeom>
                <a:avLst/>
                <a:gdLst>
                  <a:gd name="T0" fmla="*/ 32 w 33"/>
                  <a:gd name="T1" fmla="*/ 6 h 13"/>
                  <a:gd name="T2" fmla="*/ 4 w 33"/>
                  <a:gd name="T3" fmla="*/ 6 h 13"/>
                  <a:gd name="T4" fmla="*/ 6 w 33"/>
                  <a:gd name="T5" fmla="*/ 12 h 13"/>
                  <a:gd name="T6" fmla="*/ 20 w 33"/>
                  <a:gd name="T7" fmla="*/ 11 h 13"/>
                  <a:gd name="T8" fmla="*/ 31 w 33"/>
                  <a:gd name="T9" fmla="*/ 10 h 13"/>
                  <a:gd name="T10" fmla="*/ 32 w 33"/>
                  <a:gd name="T1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13">
                    <a:moveTo>
                      <a:pt x="32" y="6"/>
                    </a:moveTo>
                    <a:cubicBezTo>
                      <a:pt x="25" y="0"/>
                      <a:pt x="11" y="3"/>
                      <a:pt x="4" y="6"/>
                    </a:cubicBezTo>
                    <a:cubicBezTo>
                      <a:pt x="0" y="7"/>
                      <a:pt x="2" y="13"/>
                      <a:pt x="6" y="12"/>
                    </a:cubicBezTo>
                    <a:cubicBezTo>
                      <a:pt x="10" y="11"/>
                      <a:pt x="15" y="11"/>
                      <a:pt x="20" y="11"/>
                    </a:cubicBezTo>
                    <a:cubicBezTo>
                      <a:pt x="24" y="11"/>
                      <a:pt x="27" y="12"/>
                      <a:pt x="31" y="10"/>
                    </a:cubicBezTo>
                    <a:cubicBezTo>
                      <a:pt x="33" y="9"/>
                      <a:pt x="33" y="7"/>
                      <a:pt x="32" y="6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0" name="Freeform 108"/>
              <p:cNvSpPr/>
              <p:nvPr/>
            </p:nvSpPr>
            <p:spPr bwMode="auto">
              <a:xfrm>
                <a:off x="7341306" y="3696072"/>
                <a:ext cx="107772" cy="38883"/>
              </a:xfrm>
              <a:custGeom>
                <a:avLst/>
                <a:gdLst>
                  <a:gd name="T0" fmla="*/ 32 w 34"/>
                  <a:gd name="T1" fmla="*/ 3 h 11"/>
                  <a:gd name="T2" fmla="*/ 19 w 34"/>
                  <a:gd name="T3" fmla="*/ 1 h 11"/>
                  <a:gd name="T4" fmla="*/ 3 w 34"/>
                  <a:gd name="T5" fmla="*/ 2 h 11"/>
                  <a:gd name="T6" fmla="*/ 3 w 34"/>
                  <a:gd name="T7" fmla="*/ 8 h 11"/>
                  <a:gd name="T8" fmla="*/ 19 w 34"/>
                  <a:gd name="T9" fmla="*/ 10 h 11"/>
                  <a:gd name="T10" fmla="*/ 32 w 34"/>
                  <a:gd name="T11" fmla="*/ 7 h 11"/>
                  <a:gd name="T12" fmla="*/ 32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2" y="3"/>
                    </a:moveTo>
                    <a:cubicBezTo>
                      <a:pt x="28" y="0"/>
                      <a:pt x="24" y="1"/>
                      <a:pt x="19" y="1"/>
                    </a:cubicBezTo>
                    <a:cubicBezTo>
                      <a:pt x="13" y="1"/>
                      <a:pt x="8" y="2"/>
                      <a:pt x="3" y="2"/>
                    </a:cubicBezTo>
                    <a:cubicBezTo>
                      <a:pt x="0" y="3"/>
                      <a:pt x="0" y="8"/>
                      <a:pt x="3" y="8"/>
                    </a:cubicBezTo>
                    <a:cubicBezTo>
                      <a:pt x="8" y="9"/>
                      <a:pt x="13" y="9"/>
                      <a:pt x="19" y="10"/>
                    </a:cubicBezTo>
                    <a:cubicBezTo>
                      <a:pt x="24" y="10"/>
                      <a:pt x="28" y="11"/>
                      <a:pt x="32" y="7"/>
                    </a:cubicBezTo>
                    <a:cubicBezTo>
                      <a:pt x="34" y="6"/>
                      <a:pt x="34" y="4"/>
                      <a:pt x="32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09"/>
              <p:cNvSpPr/>
              <p:nvPr/>
            </p:nvSpPr>
            <p:spPr bwMode="auto">
              <a:xfrm>
                <a:off x="7519364" y="3683110"/>
                <a:ext cx="119487" cy="51843"/>
              </a:xfrm>
              <a:custGeom>
                <a:avLst/>
                <a:gdLst>
                  <a:gd name="T0" fmla="*/ 32 w 38"/>
                  <a:gd name="T1" fmla="*/ 1 h 15"/>
                  <a:gd name="T2" fmla="*/ 19 w 38"/>
                  <a:gd name="T3" fmla="*/ 3 h 15"/>
                  <a:gd name="T4" fmla="*/ 6 w 38"/>
                  <a:gd name="T5" fmla="*/ 2 h 15"/>
                  <a:gd name="T6" fmla="*/ 4 w 38"/>
                  <a:gd name="T7" fmla="*/ 8 h 15"/>
                  <a:gd name="T8" fmla="*/ 35 w 38"/>
                  <a:gd name="T9" fmla="*/ 8 h 15"/>
                  <a:gd name="T10" fmla="*/ 32 w 38"/>
                  <a:gd name="T1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2" y="1"/>
                    </a:moveTo>
                    <a:cubicBezTo>
                      <a:pt x="28" y="0"/>
                      <a:pt x="24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3" y="2"/>
                      <a:pt x="0" y="6"/>
                      <a:pt x="4" y="8"/>
                    </a:cubicBezTo>
                    <a:cubicBezTo>
                      <a:pt x="12" y="12"/>
                      <a:pt x="27" y="15"/>
                      <a:pt x="35" y="8"/>
                    </a:cubicBezTo>
                    <a:cubicBezTo>
                      <a:pt x="38" y="5"/>
                      <a:pt x="35" y="1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10"/>
              <p:cNvSpPr/>
              <p:nvPr/>
            </p:nvSpPr>
            <p:spPr bwMode="auto">
              <a:xfrm>
                <a:off x="7891880" y="3382424"/>
                <a:ext cx="103086" cy="31106"/>
              </a:xfrm>
              <a:custGeom>
                <a:avLst/>
                <a:gdLst>
                  <a:gd name="T0" fmla="*/ 30 w 33"/>
                  <a:gd name="T1" fmla="*/ 1 h 9"/>
                  <a:gd name="T2" fmla="*/ 17 w 33"/>
                  <a:gd name="T3" fmla="*/ 1 h 9"/>
                  <a:gd name="T4" fmla="*/ 2 w 33"/>
                  <a:gd name="T5" fmla="*/ 4 h 9"/>
                  <a:gd name="T6" fmla="*/ 3 w 33"/>
                  <a:gd name="T7" fmla="*/ 9 h 9"/>
                  <a:gd name="T8" fmla="*/ 18 w 33"/>
                  <a:gd name="T9" fmla="*/ 9 h 9"/>
                  <a:gd name="T10" fmla="*/ 31 w 33"/>
                  <a:gd name="T11" fmla="*/ 6 h 9"/>
                  <a:gd name="T12" fmla="*/ 30 w 33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9">
                    <a:moveTo>
                      <a:pt x="30" y="1"/>
                    </a:moveTo>
                    <a:cubicBezTo>
                      <a:pt x="26" y="0"/>
                      <a:pt x="22" y="1"/>
                      <a:pt x="17" y="1"/>
                    </a:cubicBezTo>
                    <a:cubicBezTo>
                      <a:pt x="12" y="2"/>
                      <a:pt x="7" y="3"/>
                      <a:pt x="2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8" y="9"/>
                      <a:pt x="13" y="9"/>
                      <a:pt x="18" y="9"/>
                    </a:cubicBezTo>
                    <a:cubicBezTo>
                      <a:pt x="23" y="9"/>
                      <a:pt x="27" y="9"/>
                      <a:pt x="31" y="6"/>
                    </a:cubicBezTo>
                    <a:cubicBezTo>
                      <a:pt x="33" y="5"/>
                      <a:pt x="33" y="2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11"/>
              <p:cNvSpPr/>
              <p:nvPr/>
            </p:nvSpPr>
            <p:spPr bwMode="auto">
              <a:xfrm>
                <a:off x="8055881" y="3353911"/>
                <a:ext cx="100744" cy="38883"/>
              </a:xfrm>
              <a:custGeom>
                <a:avLst/>
                <a:gdLst>
                  <a:gd name="T0" fmla="*/ 30 w 32"/>
                  <a:gd name="T1" fmla="*/ 2 h 11"/>
                  <a:gd name="T2" fmla="*/ 18 w 32"/>
                  <a:gd name="T3" fmla="*/ 2 h 11"/>
                  <a:gd name="T4" fmla="*/ 4 w 32"/>
                  <a:gd name="T5" fmla="*/ 5 h 11"/>
                  <a:gd name="T6" fmla="*/ 4 w 32"/>
                  <a:gd name="T7" fmla="*/ 11 h 11"/>
                  <a:gd name="T8" fmla="*/ 19 w 32"/>
                  <a:gd name="T9" fmla="*/ 10 h 11"/>
                  <a:gd name="T10" fmla="*/ 31 w 32"/>
                  <a:gd name="T11" fmla="*/ 7 h 11"/>
                  <a:gd name="T12" fmla="*/ 30 w 32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1">
                    <a:moveTo>
                      <a:pt x="30" y="2"/>
                    </a:moveTo>
                    <a:cubicBezTo>
                      <a:pt x="26" y="0"/>
                      <a:pt x="22" y="2"/>
                      <a:pt x="18" y="2"/>
                    </a:cubicBezTo>
                    <a:cubicBezTo>
                      <a:pt x="13" y="3"/>
                      <a:pt x="8" y="4"/>
                      <a:pt x="4" y="5"/>
                    </a:cubicBezTo>
                    <a:cubicBezTo>
                      <a:pt x="0" y="6"/>
                      <a:pt x="1" y="10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3" y="10"/>
                      <a:pt x="28" y="10"/>
                      <a:pt x="31" y="7"/>
                    </a:cubicBezTo>
                    <a:cubicBezTo>
                      <a:pt x="32" y="6"/>
                      <a:pt x="32" y="3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12"/>
              <p:cNvSpPr/>
              <p:nvPr/>
            </p:nvSpPr>
            <p:spPr bwMode="auto">
              <a:xfrm>
                <a:off x="8210510" y="3330581"/>
                <a:ext cx="131200" cy="38883"/>
              </a:xfrm>
              <a:custGeom>
                <a:avLst/>
                <a:gdLst>
                  <a:gd name="T0" fmla="*/ 39 w 42"/>
                  <a:gd name="T1" fmla="*/ 1 h 11"/>
                  <a:gd name="T2" fmla="*/ 22 w 42"/>
                  <a:gd name="T3" fmla="*/ 2 h 11"/>
                  <a:gd name="T4" fmla="*/ 3 w 42"/>
                  <a:gd name="T5" fmla="*/ 5 h 11"/>
                  <a:gd name="T6" fmla="*/ 4 w 42"/>
                  <a:gd name="T7" fmla="*/ 11 h 11"/>
                  <a:gd name="T8" fmla="*/ 24 w 42"/>
                  <a:gd name="T9" fmla="*/ 10 h 11"/>
                  <a:gd name="T10" fmla="*/ 40 w 42"/>
                  <a:gd name="T11" fmla="*/ 7 h 11"/>
                  <a:gd name="T12" fmla="*/ 39 w 42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1">
                    <a:moveTo>
                      <a:pt x="39" y="1"/>
                    </a:moveTo>
                    <a:cubicBezTo>
                      <a:pt x="33" y="0"/>
                      <a:pt x="28" y="1"/>
                      <a:pt x="22" y="2"/>
                    </a:cubicBezTo>
                    <a:cubicBezTo>
                      <a:pt x="16" y="3"/>
                      <a:pt x="10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11" y="11"/>
                      <a:pt x="17" y="10"/>
                      <a:pt x="24" y="10"/>
                    </a:cubicBezTo>
                    <a:cubicBezTo>
                      <a:pt x="29" y="10"/>
                      <a:pt x="34" y="10"/>
                      <a:pt x="40" y="7"/>
                    </a:cubicBezTo>
                    <a:cubicBezTo>
                      <a:pt x="42" y="6"/>
                      <a:pt x="42" y="2"/>
                      <a:pt x="3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13"/>
              <p:cNvSpPr/>
              <p:nvPr/>
            </p:nvSpPr>
            <p:spPr bwMode="auto">
              <a:xfrm>
                <a:off x="4621240" y="2827709"/>
                <a:ext cx="89029" cy="33698"/>
              </a:xfrm>
              <a:custGeom>
                <a:avLst/>
                <a:gdLst>
                  <a:gd name="T0" fmla="*/ 27 w 28"/>
                  <a:gd name="T1" fmla="*/ 3 h 10"/>
                  <a:gd name="T2" fmla="*/ 17 w 28"/>
                  <a:gd name="T3" fmla="*/ 1 h 10"/>
                  <a:gd name="T4" fmla="*/ 4 w 28"/>
                  <a:gd name="T5" fmla="*/ 2 h 10"/>
                  <a:gd name="T6" fmla="*/ 4 w 28"/>
                  <a:gd name="T7" fmla="*/ 8 h 10"/>
                  <a:gd name="T8" fmla="*/ 17 w 28"/>
                  <a:gd name="T9" fmla="*/ 9 h 10"/>
                  <a:gd name="T10" fmla="*/ 27 w 28"/>
                  <a:gd name="T11" fmla="*/ 7 h 10"/>
                  <a:gd name="T12" fmla="*/ 27 w 28"/>
                  <a:gd name="T13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7" y="3"/>
                    </a:moveTo>
                    <a:cubicBezTo>
                      <a:pt x="24" y="0"/>
                      <a:pt x="20" y="1"/>
                      <a:pt x="17" y="1"/>
                    </a:cubicBezTo>
                    <a:cubicBezTo>
                      <a:pt x="13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9"/>
                      <a:pt x="13" y="9"/>
                      <a:pt x="17" y="9"/>
                    </a:cubicBezTo>
                    <a:cubicBezTo>
                      <a:pt x="20" y="9"/>
                      <a:pt x="24" y="10"/>
                      <a:pt x="27" y="7"/>
                    </a:cubicBezTo>
                    <a:cubicBezTo>
                      <a:pt x="28" y="6"/>
                      <a:pt x="28" y="4"/>
                      <a:pt x="27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14"/>
              <p:cNvSpPr/>
              <p:nvPr/>
            </p:nvSpPr>
            <p:spPr bwMode="auto">
              <a:xfrm>
                <a:off x="4775869" y="2835486"/>
                <a:ext cx="103086" cy="33698"/>
              </a:xfrm>
              <a:custGeom>
                <a:avLst/>
                <a:gdLst>
                  <a:gd name="T0" fmla="*/ 31 w 33"/>
                  <a:gd name="T1" fmla="*/ 2 h 10"/>
                  <a:gd name="T2" fmla="*/ 19 w 33"/>
                  <a:gd name="T3" fmla="*/ 1 h 10"/>
                  <a:gd name="T4" fmla="*/ 4 w 33"/>
                  <a:gd name="T5" fmla="*/ 2 h 10"/>
                  <a:gd name="T6" fmla="*/ 4 w 33"/>
                  <a:gd name="T7" fmla="*/ 9 h 10"/>
                  <a:gd name="T8" fmla="*/ 19 w 33"/>
                  <a:gd name="T9" fmla="*/ 10 h 10"/>
                  <a:gd name="T10" fmla="*/ 31 w 33"/>
                  <a:gd name="T11" fmla="*/ 8 h 10"/>
                  <a:gd name="T12" fmla="*/ 31 w 33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10">
                    <a:moveTo>
                      <a:pt x="31" y="2"/>
                    </a:moveTo>
                    <a:cubicBezTo>
                      <a:pt x="27" y="0"/>
                      <a:pt x="23" y="1"/>
                      <a:pt x="19" y="1"/>
                    </a:cubicBezTo>
                    <a:cubicBezTo>
                      <a:pt x="14" y="1"/>
                      <a:pt x="9" y="1"/>
                      <a:pt x="4" y="2"/>
                    </a:cubicBezTo>
                    <a:cubicBezTo>
                      <a:pt x="0" y="2"/>
                      <a:pt x="0" y="8"/>
                      <a:pt x="4" y="9"/>
                    </a:cubicBezTo>
                    <a:cubicBezTo>
                      <a:pt x="9" y="9"/>
                      <a:pt x="14" y="9"/>
                      <a:pt x="19" y="10"/>
                    </a:cubicBezTo>
                    <a:cubicBezTo>
                      <a:pt x="23" y="10"/>
                      <a:pt x="27" y="10"/>
                      <a:pt x="31" y="8"/>
                    </a:cubicBezTo>
                    <a:cubicBezTo>
                      <a:pt x="33" y="7"/>
                      <a:pt x="33" y="3"/>
                      <a:pt x="31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15"/>
              <p:cNvSpPr/>
              <p:nvPr/>
            </p:nvSpPr>
            <p:spPr bwMode="auto">
              <a:xfrm>
                <a:off x="4937526" y="2835486"/>
                <a:ext cx="110115" cy="41474"/>
              </a:xfrm>
              <a:custGeom>
                <a:avLst/>
                <a:gdLst>
                  <a:gd name="T0" fmla="*/ 32 w 35"/>
                  <a:gd name="T1" fmla="*/ 1 h 12"/>
                  <a:gd name="T2" fmla="*/ 19 w 35"/>
                  <a:gd name="T3" fmla="*/ 2 h 12"/>
                  <a:gd name="T4" fmla="*/ 5 w 35"/>
                  <a:gd name="T5" fmla="*/ 2 h 12"/>
                  <a:gd name="T6" fmla="*/ 4 w 35"/>
                  <a:gd name="T7" fmla="*/ 8 h 12"/>
                  <a:gd name="T8" fmla="*/ 33 w 35"/>
                  <a:gd name="T9" fmla="*/ 7 h 12"/>
                  <a:gd name="T10" fmla="*/ 32 w 35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" h="12">
                    <a:moveTo>
                      <a:pt x="32" y="1"/>
                    </a:moveTo>
                    <a:cubicBezTo>
                      <a:pt x="28" y="0"/>
                      <a:pt x="23" y="1"/>
                      <a:pt x="19" y="2"/>
                    </a:cubicBezTo>
                    <a:cubicBezTo>
                      <a:pt x="14" y="2"/>
                      <a:pt x="9" y="2"/>
                      <a:pt x="5" y="2"/>
                    </a:cubicBezTo>
                    <a:cubicBezTo>
                      <a:pt x="1" y="2"/>
                      <a:pt x="0" y="7"/>
                      <a:pt x="4" y="8"/>
                    </a:cubicBezTo>
                    <a:cubicBezTo>
                      <a:pt x="12" y="10"/>
                      <a:pt x="25" y="12"/>
                      <a:pt x="33" y="7"/>
                    </a:cubicBezTo>
                    <a:cubicBezTo>
                      <a:pt x="35" y="5"/>
                      <a:pt x="35" y="2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16"/>
              <p:cNvSpPr/>
              <p:nvPr/>
            </p:nvSpPr>
            <p:spPr bwMode="auto">
              <a:xfrm>
                <a:off x="5101527" y="2825118"/>
                <a:ext cx="100744" cy="41474"/>
              </a:xfrm>
              <a:custGeom>
                <a:avLst/>
                <a:gdLst>
                  <a:gd name="T0" fmla="*/ 29 w 32"/>
                  <a:gd name="T1" fmla="*/ 1 h 12"/>
                  <a:gd name="T2" fmla="*/ 18 w 32"/>
                  <a:gd name="T3" fmla="*/ 2 h 12"/>
                  <a:gd name="T4" fmla="*/ 4 w 32"/>
                  <a:gd name="T5" fmla="*/ 3 h 12"/>
                  <a:gd name="T6" fmla="*/ 3 w 32"/>
                  <a:gd name="T7" fmla="*/ 9 h 12"/>
                  <a:gd name="T8" fmla="*/ 31 w 32"/>
                  <a:gd name="T9" fmla="*/ 6 h 12"/>
                  <a:gd name="T10" fmla="*/ 29 w 32"/>
                  <a:gd name="T1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2">
                    <a:moveTo>
                      <a:pt x="29" y="1"/>
                    </a:moveTo>
                    <a:cubicBezTo>
                      <a:pt x="25" y="0"/>
                      <a:pt x="22" y="1"/>
                      <a:pt x="18" y="2"/>
                    </a:cubicBezTo>
                    <a:cubicBezTo>
                      <a:pt x="13" y="3"/>
                      <a:pt x="8" y="3"/>
                      <a:pt x="4" y="3"/>
                    </a:cubicBezTo>
                    <a:cubicBezTo>
                      <a:pt x="0" y="3"/>
                      <a:pt x="0" y="8"/>
                      <a:pt x="3" y="9"/>
                    </a:cubicBezTo>
                    <a:cubicBezTo>
                      <a:pt x="10" y="11"/>
                      <a:pt x="24" y="12"/>
                      <a:pt x="31" y="6"/>
                    </a:cubicBezTo>
                    <a:cubicBezTo>
                      <a:pt x="32" y="5"/>
                      <a:pt x="32" y="1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17"/>
              <p:cNvSpPr/>
              <p:nvPr/>
            </p:nvSpPr>
            <p:spPr bwMode="auto">
              <a:xfrm>
                <a:off x="5237413" y="2817341"/>
                <a:ext cx="105430" cy="38883"/>
              </a:xfrm>
              <a:custGeom>
                <a:avLst/>
                <a:gdLst>
                  <a:gd name="T0" fmla="*/ 31 w 34"/>
                  <a:gd name="T1" fmla="*/ 1 h 11"/>
                  <a:gd name="T2" fmla="*/ 19 w 34"/>
                  <a:gd name="T3" fmla="*/ 2 h 11"/>
                  <a:gd name="T4" fmla="*/ 5 w 34"/>
                  <a:gd name="T5" fmla="*/ 2 h 11"/>
                  <a:gd name="T6" fmla="*/ 4 w 34"/>
                  <a:gd name="T7" fmla="*/ 9 h 11"/>
                  <a:gd name="T8" fmla="*/ 19 w 34"/>
                  <a:gd name="T9" fmla="*/ 10 h 11"/>
                  <a:gd name="T10" fmla="*/ 32 w 34"/>
                  <a:gd name="T11" fmla="*/ 7 h 11"/>
                  <a:gd name="T12" fmla="*/ 31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1"/>
                    </a:moveTo>
                    <a:cubicBezTo>
                      <a:pt x="27" y="0"/>
                      <a:pt x="23" y="1"/>
                      <a:pt x="19" y="2"/>
                    </a:cubicBezTo>
                    <a:cubicBezTo>
                      <a:pt x="14" y="2"/>
                      <a:pt x="10" y="2"/>
                      <a:pt x="5" y="2"/>
                    </a:cubicBezTo>
                    <a:cubicBezTo>
                      <a:pt x="1" y="2"/>
                      <a:pt x="0" y="8"/>
                      <a:pt x="4" y="9"/>
                    </a:cubicBezTo>
                    <a:cubicBezTo>
                      <a:pt x="9" y="10"/>
                      <a:pt x="14" y="11"/>
                      <a:pt x="19" y="10"/>
                    </a:cubicBezTo>
                    <a:cubicBezTo>
                      <a:pt x="24" y="10"/>
                      <a:pt x="29" y="10"/>
                      <a:pt x="32" y="7"/>
                    </a:cubicBezTo>
                    <a:cubicBezTo>
                      <a:pt x="34" y="5"/>
                      <a:pt x="33" y="2"/>
                      <a:pt x="31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18"/>
              <p:cNvSpPr/>
              <p:nvPr/>
            </p:nvSpPr>
            <p:spPr bwMode="auto">
              <a:xfrm>
                <a:off x="5403757" y="2819934"/>
                <a:ext cx="89029" cy="36290"/>
              </a:xfrm>
              <a:custGeom>
                <a:avLst/>
                <a:gdLst>
                  <a:gd name="T0" fmla="*/ 25 w 28"/>
                  <a:gd name="T1" fmla="*/ 2 h 10"/>
                  <a:gd name="T2" fmla="*/ 14 w 28"/>
                  <a:gd name="T3" fmla="*/ 1 h 10"/>
                  <a:gd name="T4" fmla="*/ 3 w 28"/>
                  <a:gd name="T5" fmla="*/ 2 h 10"/>
                  <a:gd name="T6" fmla="*/ 3 w 28"/>
                  <a:gd name="T7" fmla="*/ 8 h 10"/>
                  <a:gd name="T8" fmla="*/ 14 w 28"/>
                  <a:gd name="T9" fmla="*/ 9 h 10"/>
                  <a:gd name="T10" fmla="*/ 25 w 28"/>
                  <a:gd name="T11" fmla="*/ 8 h 10"/>
                  <a:gd name="T12" fmla="*/ 25 w 28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10">
                    <a:moveTo>
                      <a:pt x="25" y="2"/>
                    </a:moveTo>
                    <a:cubicBezTo>
                      <a:pt x="22" y="0"/>
                      <a:pt x="18" y="0"/>
                      <a:pt x="14" y="1"/>
                    </a:cubicBezTo>
                    <a:cubicBezTo>
                      <a:pt x="10" y="1"/>
                      <a:pt x="6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6" y="8"/>
                      <a:pt x="10" y="9"/>
                      <a:pt x="14" y="9"/>
                    </a:cubicBezTo>
                    <a:cubicBezTo>
                      <a:pt x="18" y="9"/>
                      <a:pt x="22" y="10"/>
                      <a:pt x="25" y="8"/>
                    </a:cubicBezTo>
                    <a:cubicBezTo>
                      <a:pt x="28" y="7"/>
                      <a:pt x="28" y="3"/>
                      <a:pt x="25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19"/>
              <p:cNvSpPr/>
              <p:nvPr/>
            </p:nvSpPr>
            <p:spPr bwMode="auto">
              <a:xfrm>
                <a:off x="7559194" y="2825118"/>
                <a:ext cx="91372" cy="25921"/>
              </a:xfrm>
              <a:custGeom>
                <a:avLst/>
                <a:gdLst>
                  <a:gd name="T0" fmla="*/ 27 w 29"/>
                  <a:gd name="T1" fmla="*/ 1 h 8"/>
                  <a:gd name="T2" fmla="*/ 16 w 29"/>
                  <a:gd name="T3" fmla="*/ 0 h 8"/>
                  <a:gd name="T4" fmla="*/ 3 w 29"/>
                  <a:gd name="T5" fmla="*/ 1 h 8"/>
                  <a:gd name="T6" fmla="*/ 3 w 29"/>
                  <a:gd name="T7" fmla="*/ 7 h 8"/>
                  <a:gd name="T8" fmla="*/ 16 w 29"/>
                  <a:gd name="T9" fmla="*/ 7 h 8"/>
                  <a:gd name="T10" fmla="*/ 27 w 29"/>
                  <a:gd name="T11" fmla="*/ 6 h 8"/>
                  <a:gd name="T12" fmla="*/ 27 w 29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7" y="1"/>
                    </a:moveTo>
                    <a:cubicBezTo>
                      <a:pt x="24" y="0"/>
                      <a:pt x="20" y="0"/>
                      <a:pt x="16" y="0"/>
                    </a:cubicBezTo>
                    <a:cubicBezTo>
                      <a:pt x="12" y="1"/>
                      <a:pt x="8" y="1"/>
                      <a:pt x="3" y="1"/>
                    </a:cubicBezTo>
                    <a:cubicBezTo>
                      <a:pt x="0" y="1"/>
                      <a:pt x="0" y="6"/>
                      <a:pt x="3" y="7"/>
                    </a:cubicBezTo>
                    <a:cubicBezTo>
                      <a:pt x="8" y="7"/>
                      <a:pt x="12" y="7"/>
                      <a:pt x="16" y="7"/>
                    </a:cubicBezTo>
                    <a:cubicBezTo>
                      <a:pt x="20" y="7"/>
                      <a:pt x="24" y="8"/>
                      <a:pt x="27" y="6"/>
                    </a:cubicBezTo>
                    <a:cubicBezTo>
                      <a:pt x="29" y="5"/>
                      <a:pt x="29" y="2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20"/>
              <p:cNvSpPr/>
              <p:nvPr/>
            </p:nvSpPr>
            <p:spPr bwMode="auto">
              <a:xfrm>
                <a:off x="7711479" y="2819934"/>
                <a:ext cx="110115" cy="36290"/>
              </a:xfrm>
              <a:custGeom>
                <a:avLst/>
                <a:gdLst>
                  <a:gd name="T0" fmla="*/ 32 w 35"/>
                  <a:gd name="T1" fmla="*/ 1 h 10"/>
                  <a:gd name="T2" fmla="*/ 19 w 35"/>
                  <a:gd name="T3" fmla="*/ 1 h 10"/>
                  <a:gd name="T4" fmla="*/ 4 w 35"/>
                  <a:gd name="T5" fmla="*/ 2 h 10"/>
                  <a:gd name="T6" fmla="*/ 4 w 35"/>
                  <a:gd name="T7" fmla="*/ 8 h 10"/>
                  <a:gd name="T8" fmla="*/ 19 w 35"/>
                  <a:gd name="T9" fmla="*/ 9 h 10"/>
                  <a:gd name="T10" fmla="*/ 32 w 35"/>
                  <a:gd name="T11" fmla="*/ 8 h 10"/>
                  <a:gd name="T12" fmla="*/ 32 w 35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0">
                    <a:moveTo>
                      <a:pt x="32" y="1"/>
                    </a:moveTo>
                    <a:cubicBezTo>
                      <a:pt x="28" y="0"/>
                      <a:pt x="23" y="1"/>
                      <a:pt x="19" y="1"/>
                    </a:cubicBezTo>
                    <a:cubicBezTo>
                      <a:pt x="14" y="1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4" y="8"/>
                      <a:pt x="19" y="9"/>
                    </a:cubicBezTo>
                    <a:cubicBezTo>
                      <a:pt x="23" y="9"/>
                      <a:pt x="28" y="10"/>
                      <a:pt x="32" y="8"/>
                    </a:cubicBezTo>
                    <a:cubicBezTo>
                      <a:pt x="35" y="7"/>
                      <a:pt x="35" y="3"/>
                      <a:pt x="32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3" name="Freeform 121"/>
              <p:cNvSpPr/>
              <p:nvPr/>
            </p:nvSpPr>
            <p:spPr bwMode="auto">
              <a:xfrm>
                <a:off x="7875480" y="2814749"/>
                <a:ext cx="100744" cy="31106"/>
              </a:xfrm>
              <a:custGeom>
                <a:avLst/>
                <a:gdLst>
                  <a:gd name="T0" fmla="*/ 29 w 32"/>
                  <a:gd name="T1" fmla="*/ 1 h 9"/>
                  <a:gd name="T2" fmla="*/ 17 w 32"/>
                  <a:gd name="T3" fmla="*/ 1 h 9"/>
                  <a:gd name="T4" fmla="*/ 3 w 32"/>
                  <a:gd name="T5" fmla="*/ 2 h 9"/>
                  <a:gd name="T6" fmla="*/ 3 w 32"/>
                  <a:gd name="T7" fmla="*/ 8 h 9"/>
                  <a:gd name="T8" fmla="*/ 17 w 32"/>
                  <a:gd name="T9" fmla="*/ 8 h 9"/>
                  <a:gd name="T10" fmla="*/ 29 w 32"/>
                  <a:gd name="T11" fmla="*/ 8 h 9"/>
                  <a:gd name="T12" fmla="*/ 29 w 32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29" y="1"/>
                    </a:moveTo>
                    <a:cubicBezTo>
                      <a:pt x="25" y="0"/>
                      <a:pt x="21" y="1"/>
                      <a:pt x="17" y="1"/>
                    </a:cubicBezTo>
                    <a:cubicBezTo>
                      <a:pt x="12" y="1"/>
                      <a:pt x="8" y="1"/>
                      <a:pt x="3" y="2"/>
                    </a:cubicBezTo>
                    <a:cubicBezTo>
                      <a:pt x="0" y="2"/>
                      <a:pt x="0" y="7"/>
                      <a:pt x="3" y="8"/>
                    </a:cubicBezTo>
                    <a:cubicBezTo>
                      <a:pt x="8" y="8"/>
                      <a:pt x="12" y="8"/>
                      <a:pt x="17" y="8"/>
                    </a:cubicBezTo>
                    <a:cubicBezTo>
                      <a:pt x="21" y="9"/>
                      <a:pt x="25" y="9"/>
                      <a:pt x="29" y="8"/>
                    </a:cubicBezTo>
                    <a:cubicBezTo>
                      <a:pt x="32" y="7"/>
                      <a:pt x="32" y="2"/>
                      <a:pt x="29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122"/>
              <p:cNvSpPr/>
              <p:nvPr/>
            </p:nvSpPr>
            <p:spPr bwMode="auto">
              <a:xfrm>
                <a:off x="8046510" y="2796604"/>
                <a:ext cx="105430" cy="38883"/>
              </a:xfrm>
              <a:custGeom>
                <a:avLst/>
                <a:gdLst>
                  <a:gd name="T0" fmla="*/ 30 w 34"/>
                  <a:gd name="T1" fmla="*/ 1 h 11"/>
                  <a:gd name="T2" fmla="*/ 19 w 34"/>
                  <a:gd name="T3" fmla="*/ 3 h 11"/>
                  <a:gd name="T4" fmla="*/ 6 w 34"/>
                  <a:gd name="T5" fmla="*/ 2 h 11"/>
                  <a:gd name="T6" fmla="*/ 4 w 34"/>
                  <a:gd name="T7" fmla="*/ 9 h 11"/>
                  <a:gd name="T8" fmla="*/ 19 w 34"/>
                  <a:gd name="T9" fmla="*/ 11 h 11"/>
                  <a:gd name="T10" fmla="*/ 32 w 34"/>
                  <a:gd name="T11" fmla="*/ 7 h 11"/>
                  <a:gd name="T12" fmla="*/ 30 w 34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0" y="1"/>
                    </a:moveTo>
                    <a:cubicBezTo>
                      <a:pt x="26" y="0"/>
                      <a:pt x="23" y="2"/>
                      <a:pt x="19" y="3"/>
                    </a:cubicBezTo>
                    <a:cubicBezTo>
                      <a:pt x="15" y="3"/>
                      <a:pt x="10" y="3"/>
                      <a:pt x="6" y="2"/>
                    </a:cubicBezTo>
                    <a:cubicBezTo>
                      <a:pt x="2" y="2"/>
                      <a:pt x="0" y="7"/>
                      <a:pt x="4" y="9"/>
                    </a:cubicBezTo>
                    <a:cubicBezTo>
                      <a:pt x="9" y="10"/>
                      <a:pt x="14" y="11"/>
                      <a:pt x="19" y="11"/>
                    </a:cubicBezTo>
                    <a:cubicBezTo>
                      <a:pt x="23" y="11"/>
                      <a:pt x="29" y="11"/>
                      <a:pt x="32" y="7"/>
                    </a:cubicBezTo>
                    <a:cubicBezTo>
                      <a:pt x="34" y="5"/>
                      <a:pt x="33" y="1"/>
                      <a:pt x="30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123"/>
              <p:cNvSpPr/>
              <p:nvPr/>
            </p:nvSpPr>
            <p:spPr bwMode="auto">
              <a:xfrm>
                <a:off x="8210510" y="2778460"/>
                <a:ext cx="110115" cy="38883"/>
              </a:xfrm>
              <a:custGeom>
                <a:avLst/>
                <a:gdLst>
                  <a:gd name="T0" fmla="*/ 32 w 35"/>
                  <a:gd name="T1" fmla="*/ 2 h 11"/>
                  <a:gd name="T2" fmla="*/ 19 w 35"/>
                  <a:gd name="T3" fmla="*/ 3 h 11"/>
                  <a:gd name="T4" fmla="*/ 3 w 35"/>
                  <a:gd name="T5" fmla="*/ 5 h 11"/>
                  <a:gd name="T6" fmla="*/ 4 w 35"/>
                  <a:gd name="T7" fmla="*/ 11 h 11"/>
                  <a:gd name="T8" fmla="*/ 20 w 35"/>
                  <a:gd name="T9" fmla="*/ 11 h 11"/>
                  <a:gd name="T10" fmla="*/ 33 w 35"/>
                  <a:gd name="T11" fmla="*/ 8 h 11"/>
                  <a:gd name="T12" fmla="*/ 32 w 3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1">
                    <a:moveTo>
                      <a:pt x="32" y="2"/>
                    </a:moveTo>
                    <a:cubicBezTo>
                      <a:pt x="28" y="0"/>
                      <a:pt x="23" y="2"/>
                      <a:pt x="19" y="3"/>
                    </a:cubicBezTo>
                    <a:cubicBezTo>
                      <a:pt x="13" y="3"/>
                      <a:pt x="8" y="4"/>
                      <a:pt x="3" y="5"/>
                    </a:cubicBezTo>
                    <a:cubicBezTo>
                      <a:pt x="0" y="6"/>
                      <a:pt x="1" y="11"/>
                      <a:pt x="4" y="11"/>
                    </a:cubicBezTo>
                    <a:cubicBezTo>
                      <a:pt x="9" y="11"/>
                      <a:pt x="14" y="11"/>
                      <a:pt x="20" y="11"/>
                    </a:cubicBezTo>
                    <a:cubicBezTo>
                      <a:pt x="24" y="10"/>
                      <a:pt x="29" y="11"/>
                      <a:pt x="33" y="8"/>
                    </a:cubicBezTo>
                    <a:cubicBezTo>
                      <a:pt x="35" y="7"/>
                      <a:pt x="35" y="3"/>
                      <a:pt x="32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24"/>
              <p:cNvSpPr/>
              <p:nvPr/>
            </p:nvSpPr>
            <p:spPr bwMode="auto">
              <a:xfrm>
                <a:off x="8365139" y="2768091"/>
                <a:ext cx="86687" cy="31106"/>
              </a:xfrm>
              <a:custGeom>
                <a:avLst/>
                <a:gdLst>
                  <a:gd name="T0" fmla="*/ 26 w 28"/>
                  <a:gd name="T1" fmla="*/ 1 h 9"/>
                  <a:gd name="T2" fmla="*/ 16 w 28"/>
                  <a:gd name="T3" fmla="*/ 1 h 9"/>
                  <a:gd name="T4" fmla="*/ 4 w 28"/>
                  <a:gd name="T5" fmla="*/ 1 h 9"/>
                  <a:gd name="T6" fmla="*/ 4 w 28"/>
                  <a:gd name="T7" fmla="*/ 7 h 9"/>
                  <a:gd name="T8" fmla="*/ 16 w 28"/>
                  <a:gd name="T9" fmla="*/ 8 h 9"/>
                  <a:gd name="T10" fmla="*/ 26 w 28"/>
                  <a:gd name="T11" fmla="*/ 7 h 9"/>
                  <a:gd name="T12" fmla="*/ 26 w 28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9">
                    <a:moveTo>
                      <a:pt x="26" y="1"/>
                    </a:moveTo>
                    <a:cubicBezTo>
                      <a:pt x="23" y="0"/>
                      <a:pt x="19" y="0"/>
                      <a:pt x="16" y="1"/>
                    </a:cubicBezTo>
                    <a:cubicBezTo>
                      <a:pt x="12" y="1"/>
                      <a:pt x="8" y="1"/>
                      <a:pt x="4" y="1"/>
                    </a:cubicBezTo>
                    <a:cubicBezTo>
                      <a:pt x="0" y="1"/>
                      <a:pt x="0" y="7"/>
                      <a:pt x="4" y="7"/>
                    </a:cubicBezTo>
                    <a:cubicBezTo>
                      <a:pt x="8" y="8"/>
                      <a:pt x="12" y="8"/>
                      <a:pt x="16" y="8"/>
                    </a:cubicBezTo>
                    <a:cubicBezTo>
                      <a:pt x="19" y="8"/>
                      <a:pt x="23" y="9"/>
                      <a:pt x="26" y="7"/>
                    </a:cubicBezTo>
                    <a:cubicBezTo>
                      <a:pt x="28" y="6"/>
                      <a:pt x="28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25"/>
              <p:cNvSpPr/>
              <p:nvPr/>
            </p:nvSpPr>
            <p:spPr bwMode="auto">
              <a:xfrm>
                <a:off x="5209299" y="3055816"/>
                <a:ext cx="93715" cy="33698"/>
              </a:xfrm>
              <a:custGeom>
                <a:avLst/>
                <a:gdLst>
                  <a:gd name="T0" fmla="*/ 26 w 30"/>
                  <a:gd name="T1" fmla="*/ 1 h 10"/>
                  <a:gd name="T2" fmla="*/ 13 w 30"/>
                  <a:gd name="T3" fmla="*/ 1 h 10"/>
                  <a:gd name="T4" fmla="*/ 2 w 30"/>
                  <a:gd name="T5" fmla="*/ 2 h 10"/>
                  <a:gd name="T6" fmla="*/ 1 w 30"/>
                  <a:gd name="T7" fmla="*/ 5 h 10"/>
                  <a:gd name="T8" fmla="*/ 13 w 30"/>
                  <a:gd name="T9" fmla="*/ 9 h 10"/>
                  <a:gd name="T10" fmla="*/ 27 w 30"/>
                  <a:gd name="T11" fmla="*/ 7 h 10"/>
                  <a:gd name="T12" fmla="*/ 26 w 30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0">
                    <a:moveTo>
                      <a:pt x="26" y="1"/>
                    </a:moveTo>
                    <a:cubicBezTo>
                      <a:pt x="22" y="0"/>
                      <a:pt x="17" y="1"/>
                      <a:pt x="13" y="1"/>
                    </a:cubicBezTo>
                    <a:cubicBezTo>
                      <a:pt x="9" y="1"/>
                      <a:pt x="5" y="0"/>
                      <a:pt x="2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4" y="8"/>
                      <a:pt x="9" y="8"/>
                      <a:pt x="13" y="9"/>
                    </a:cubicBezTo>
                    <a:cubicBezTo>
                      <a:pt x="18" y="9"/>
                      <a:pt x="23" y="10"/>
                      <a:pt x="27" y="7"/>
                    </a:cubicBezTo>
                    <a:cubicBezTo>
                      <a:pt x="30" y="6"/>
                      <a:pt x="29" y="2"/>
                      <a:pt x="26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26"/>
              <p:cNvSpPr/>
              <p:nvPr/>
            </p:nvSpPr>
            <p:spPr bwMode="auto">
              <a:xfrm>
                <a:off x="5375643" y="3040263"/>
                <a:ext cx="117143" cy="41474"/>
              </a:xfrm>
              <a:custGeom>
                <a:avLst/>
                <a:gdLst>
                  <a:gd name="T0" fmla="*/ 33 w 37"/>
                  <a:gd name="T1" fmla="*/ 3 h 12"/>
                  <a:gd name="T2" fmla="*/ 3 w 37"/>
                  <a:gd name="T3" fmla="*/ 6 h 12"/>
                  <a:gd name="T4" fmla="*/ 4 w 37"/>
                  <a:gd name="T5" fmla="*/ 11 h 12"/>
                  <a:gd name="T6" fmla="*/ 19 w 37"/>
                  <a:gd name="T7" fmla="*/ 10 h 12"/>
                  <a:gd name="T8" fmla="*/ 33 w 37"/>
                  <a:gd name="T9" fmla="*/ 9 h 12"/>
                  <a:gd name="T10" fmla="*/ 33 w 37"/>
                  <a:gd name="T11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12">
                    <a:moveTo>
                      <a:pt x="33" y="3"/>
                    </a:moveTo>
                    <a:cubicBezTo>
                      <a:pt x="25" y="0"/>
                      <a:pt x="11" y="4"/>
                      <a:pt x="3" y="6"/>
                    </a:cubicBezTo>
                    <a:cubicBezTo>
                      <a:pt x="0" y="7"/>
                      <a:pt x="1" y="12"/>
                      <a:pt x="4" y="11"/>
                    </a:cubicBezTo>
                    <a:cubicBezTo>
                      <a:pt x="9" y="11"/>
                      <a:pt x="14" y="10"/>
                      <a:pt x="19" y="10"/>
                    </a:cubicBezTo>
                    <a:cubicBezTo>
                      <a:pt x="24" y="10"/>
                      <a:pt x="29" y="11"/>
                      <a:pt x="33" y="9"/>
                    </a:cubicBezTo>
                    <a:cubicBezTo>
                      <a:pt x="37" y="9"/>
                      <a:pt x="36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7"/>
              <p:cNvSpPr/>
              <p:nvPr/>
            </p:nvSpPr>
            <p:spPr bwMode="auto">
              <a:xfrm>
                <a:off x="5579471" y="3027304"/>
                <a:ext cx="117143" cy="41474"/>
              </a:xfrm>
              <a:custGeom>
                <a:avLst/>
                <a:gdLst>
                  <a:gd name="T0" fmla="*/ 34 w 37"/>
                  <a:gd name="T1" fmla="*/ 3 h 12"/>
                  <a:gd name="T2" fmla="*/ 15 w 37"/>
                  <a:gd name="T3" fmla="*/ 1 h 12"/>
                  <a:gd name="T4" fmla="*/ 1 w 37"/>
                  <a:gd name="T5" fmla="*/ 4 h 12"/>
                  <a:gd name="T6" fmla="*/ 0 w 37"/>
                  <a:gd name="T7" fmla="*/ 8 h 12"/>
                  <a:gd name="T8" fmla="*/ 4 w 37"/>
                  <a:gd name="T9" fmla="*/ 10 h 12"/>
                  <a:gd name="T10" fmla="*/ 4 w 37"/>
                  <a:gd name="T11" fmla="*/ 10 h 12"/>
                  <a:gd name="T12" fmla="*/ 15 w 37"/>
                  <a:gd name="T13" fmla="*/ 10 h 12"/>
                  <a:gd name="T14" fmla="*/ 33 w 37"/>
                  <a:gd name="T15" fmla="*/ 10 h 12"/>
                  <a:gd name="T16" fmla="*/ 34 w 3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2">
                    <a:moveTo>
                      <a:pt x="34" y="3"/>
                    </a:moveTo>
                    <a:cubicBezTo>
                      <a:pt x="28" y="0"/>
                      <a:pt x="21" y="1"/>
                      <a:pt x="15" y="1"/>
                    </a:cubicBezTo>
                    <a:cubicBezTo>
                      <a:pt x="11" y="1"/>
                      <a:pt x="4" y="1"/>
                      <a:pt x="1" y="4"/>
                    </a:cubicBezTo>
                    <a:cubicBezTo>
                      <a:pt x="0" y="5"/>
                      <a:pt x="0" y="7"/>
                      <a:pt x="0" y="8"/>
                    </a:cubicBezTo>
                    <a:cubicBezTo>
                      <a:pt x="1" y="10"/>
                      <a:pt x="2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8" y="10"/>
                      <a:pt x="12" y="10"/>
                      <a:pt x="15" y="10"/>
                    </a:cubicBezTo>
                    <a:cubicBezTo>
                      <a:pt x="21" y="11"/>
                      <a:pt x="28" y="12"/>
                      <a:pt x="33" y="10"/>
                    </a:cubicBezTo>
                    <a:cubicBezTo>
                      <a:pt x="36" y="9"/>
                      <a:pt x="37" y="5"/>
                      <a:pt x="34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28"/>
              <p:cNvSpPr/>
              <p:nvPr/>
            </p:nvSpPr>
            <p:spPr bwMode="auto">
              <a:xfrm>
                <a:off x="5757529" y="3027304"/>
                <a:ext cx="107772" cy="38883"/>
              </a:xfrm>
              <a:custGeom>
                <a:avLst/>
                <a:gdLst>
                  <a:gd name="T0" fmla="*/ 31 w 34"/>
                  <a:gd name="T1" fmla="*/ 3 h 11"/>
                  <a:gd name="T2" fmla="*/ 19 w 34"/>
                  <a:gd name="T3" fmla="*/ 1 h 11"/>
                  <a:gd name="T4" fmla="*/ 5 w 34"/>
                  <a:gd name="T5" fmla="*/ 0 h 11"/>
                  <a:gd name="T6" fmla="*/ 4 w 34"/>
                  <a:gd name="T7" fmla="*/ 6 h 11"/>
                  <a:gd name="T8" fmla="*/ 18 w 34"/>
                  <a:gd name="T9" fmla="*/ 9 h 11"/>
                  <a:gd name="T10" fmla="*/ 30 w 34"/>
                  <a:gd name="T11" fmla="*/ 9 h 11"/>
                  <a:gd name="T12" fmla="*/ 31 w 34"/>
                  <a:gd name="T1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1">
                    <a:moveTo>
                      <a:pt x="31" y="3"/>
                    </a:moveTo>
                    <a:cubicBezTo>
                      <a:pt x="27" y="1"/>
                      <a:pt x="23" y="1"/>
                      <a:pt x="19" y="1"/>
                    </a:cubicBezTo>
                    <a:cubicBezTo>
                      <a:pt x="14" y="1"/>
                      <a:pt x="10" y="0"/>
                      <a:pt x="5" y="0"/>
                    </a:cubicBezTo>
                    <a:cubicBezTo>
                      <a:pt x="1" y="0"/>
                      <a:pt x="0" y="6"/>
                      <a:pt x="4" y="6"/>
                    </a:cubicBezTo>
                    <a:cubicBezTo>
                      <a:pt x="9" y="7"/>
                      <a:pt x="13" y="8"/>
                      <a:pt x="18" y="9"/>
                    </a:cubicBezTo>
                    <a:cubicBezTo>
                      <a:pt x="22" y="9"/>
                      <a:pt x="26" y="11"/>
                      <a:pt x="30" y="9"/>
                    </a:cubicBezTo>
                    <a:cubicBezTo>
                      <a:pt x="33" y="9"/>
                      <a:pt x="34" y="4"/>
                      <a:pt x="31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29"/>
              <p:cNvSpPr/>
              <p:nvPr/>
            </p:nvSpPr>
            <p:spPr bwMode="auto">
              <a:xfrm>
                <a:off x="5937930" y="3011751"/>
                <a:ext cx="93715" cy="38883"/>
              </a:xfrm>
              <a:custGeom>
                <a:avLst/>
                <a:gdLst>
                  <a:gd name="T0" fmla="*/ 27 w 30"/>
                  <a:gd name="T1" fmla="*/ 2 h 11"/>
                  <a:gd name="T2" fmla="*/ 13 w 30"/>
                  <a:gd name="T3" fmla="*/ 2 h 11"/>
                  <a:gd name="T4" fmla="*/ 0 w 30"/>
                  <a:gd name="T5" fmla="*/ 4 h 11"/>
                  <a:gd name="T6" fmla="*/ 0 w 30"/>
                  <a:gd name="T7" fmla="*/ 7 h 11"/>
                  <a:gd name="T8" fmla="*/ 13 w 30"/>
                  <a:gd name="T9" fmla="*/ 9 h 11"/>
                  <a:gd name="T10" fmla="*/ 27 w 30"/>
                  <a:gd name="T11" fmla="*/ 8 h 11"/>
                  <a:gd name="T12" fmla="*/ 27 w 30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1">
                    <a:moveTo>
                      <a:pt x="27" y="2"/>
                    </a:moveTo>
                    <a:cubicBezTo>
                      <a:pt x="23" y="0"/>
                      <a:pt x="18" y="1"/>
                      <a:pt x="13" y="2"/>
                    </a:cubicBezTo>
                    <a:cubicBezTo>
                      <a:pt x="9" y="2"/>
                      <a:pt x="4" y="2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4" y="9"/>
                      <a:pt x="9" y="9"/>
                      <a:pt x="13" y="9"/>
                    </a:cubicBezTo>
                    <a:cubicBezTo>
                      <a:pt x="18" y="10"/>
                      <a:pt x="23" y="11"/>
                      <a:pt x="27" y="8"/>
                    </a:cubicBezTo>
                    <a:cubicBezTo>
                      <a:pt x="30" y="7"/>
                      <a:pt x="30" y="4"/>
                      <a:pt x="27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30"/>
              <p:cNvSpPr/>
              <p:nvPr/>
            </p:nvSpPr>
            <p:spPr bwMode="auto">
              <a:xfrm>
                <a:off x="6120674" y="3006567"/>
                <a:ext cx="93715" cy="38883"/>
              </a:xfrm>
              <a:custGeom>
                <a:avLst/>
                <a:gdLst>
                  <a:gd name="T0" fmla="*/ 27 w 30"/>
                  <a:gd name="T1" fmla="*/ 1 h 11"/>
                  <a:gd name="T2" fmla="*/ 12 w 30"/>
                  <a:gd name="T3" fmla="*/ 1 h 11"/>
                  <a:gd name="T4" fmla="*/ 6 w 30"/>
                  <a:gd name="T5" fmla="*/ 2 h 11"/>
                  <a:gd name="T6" fmla="*/ 1 w 30"/>
                  <a:gd name="T7" fmla="*/ 4 h 11"/>
                  <a:gd name="T8" fmla="*/ 1 w 30"/>
                  <a:gd name="T9" fmla="*/ 6 h 11"/>
                  <a:gd name="T10" fmla="*/ 6 w 30"/>
                  <a:gd name="T11" fmla="*/ 8 h 11"/>
                  <a:gd name="T12" fmla="*/ 12 w 30"/>
                  <a:gd name="T13" fmla="*/ 9 h 11"/>
                  <a:gd name="T14" fmla="*/ 27 w 30"/>
                  <a:gd name="T15" fmla="*/ 9 h 11"/>
                  <a:gd name="T16" fmla="*/ 27 w 30"/>
                  <a:gd name="T17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2" y="0"/>
                      <a:pt x="17" y="1"/>
                      <a:pt x="12" y="1"/>
                    </a:cubicBezTo>
                    <a:cubicBezTo>
                      <a:pt x="10" y="2"/>
                      <a:pt x="8" y="2"/>
                      <a:pt x="6" y="2"/>
                    </a:cubicBezTo>
                    <a:cubicBezTo>
                      <a:pt x="3" y="2"/>
                      <a:pt x="3" y="3"/>
                      <a:pt x="1" y="4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" y="7"/>
                      <a:pt x="3" y="8"/>
                      <a:pt x="6" y="8"/>
                    </a:cubicBezTo>
                    <a:cubicBezTo>
                      <a:pt x="8" y="9"/>
                      <a:pt x="10" y="9"/>
                      <a:pt x="12" y="9"/>
                    </a:cubicBezTo>
                    <a:cubicBezTo>
                      <a:pt x="17" y="9"/>
                      <a:pt x="22" y="11"/>
                      <a:pt x="27" y="9"/>
                    </a:cubicBezTo>
                    <a:cubicBezTo>
                      <a:pt x="30" y="8"/>
                      <a:pt x="30" y="3"/>
                      <a:pt x="27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31"/>
              <p:cNvSpPr/>
              <p:nvPr/>
            </p:nvSpPr>
            <p:spPr bwMode="auto">
              <a:xfrm>
                <a:off x="6277645" y="2991014"/>
                <a:ext cx="126515" cy="38883"/>
              </a:xfrm>
              <a:custGeom>
                <a:avLst/>
                <a:gdLst>
                  <a:gd name="T0" fmla="*/ 37 w 40"/>
                  <a:gd name="T1" fmla="*/ 4 h 11"/>
                  <a:gd name="T2" fmla="*/ 21 w 40"/>
                  <a:gd name="T3" fmla="*/ 0 h 11"/>
                  <a:gd name="T4" fmla="*/ 4 w 40"/>
                  <a:gd name="T5" fmla="*/ 2 h 11"/>
                  <a:gd name="T6" fmla="*/ 4 w 40"/>
                  <a:gd name="T7" fmla="*/ 8 h 11"/>
                  <a:gd name="T8" fmla="*/ 21 w 40"/>
                  <a:gd name="T9" fmla="*/ 9 h 11"/>
                  <a:gd name="T10" fmla="*/ 37 w 40"/>
                  <a:gd name="T11" fmla="*/ 10 h 11"/>
                  <a:gd name="T12" fmla="*/ 37 w 40"/>
                  <a:gd name="T1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1">
                    <a:moveTo>
                      <a:pt x="37" y="4"/>
                    </a:moveTo>
                    <a:cubicBezTo>
                      <a:pt x="33" y="1"/>
                      <a:pt x="26" y="1"/>
                      <a:pt x="21" y="0"/>
                    </a:cubicBezTo>
                    <a:cubicBezTo>
                      <a:pt x="15" y="0"/>
                      <a:pt x="9" y="1"/>
                      <a:pt x="4" y="2"/>
                    </a:cubicBezTo>
                    <a:cubicBezTo>
                      <a:pt x="0" y="2"/>
                      <a:pt x="1" y="8"/>
                      <a:pt x="4" y="8"/>
                    </a:cubicBezTo>
                    <a:cubicBezTo>
                      <a:pt x="10" y="8"/>
                      <a:pt x="16" y="8"/>
                      <a:pt x="21" y="9"/>
                    </a:cubicBezTo>
                    <a:cubicBezTo>
                      <a:pt x="26" y="9"/>
                      <a:pt x="31" y="11"/>
                      <a:pt x="37" y="10"/>
                    </a:cubicBezTo>
                    <a:cubicBezTo>
                      <a:pt x="40" y="9"/>
                      <a:pt x="40" y="5"/>
                      <a:pt x="37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32"/>
              <p:cNvSpPr/>
              <p:nvPr/>
            </p:nvSpPr>
            <p:spPr bwMode="auto">
              <a:xfrm>
                <a:off x="6474446" y="2998789"/>
                <a:ext cx="112458" cy="38883"/>
              </a:xfrm>
              <a:custGeom>
                <a:avLst/>
                <a:gdLst>
                  <a:gd name="T0" fmla="*/ 33 w 36"/>
                  <a:gd name="T1" fmla="*/ 2 h 11"/>
                  <a:gd name="T2" fmla="*/ 19 w 36"/>
                  <a:gd name="T3" fmla="*/ 1 h 11"/>
                  <a:gd name="T4" fmla="*/ 4 w 36"/>
                  <a:gd name="T5" fmla="*/ 4 h 11"/>
                  <a:gd name="T6" fmla="*/ 5 w 36"/>
                  <a:gd name="T7" fmla="*/ 10 h 11"/>
                  <a:gd name="T8" fmla="*/ 20 w 36"/>
                  <a:gd name="T9" fmla="*/ 9 h 11"/>
                  <a:gd name="T10" fmla="*/ 32 w 36"/>
                  <a:gd name="T11" fmla="*/ 9 h 11"/>
                  <a:gd name="T12" fmla="*/ 33 w 36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11">
                    <a:moveTo>
                      <a:pt x="33" y="2"/>
                    </a:moveTo>
                    <a:cubicBezTo>
                      <a:pt x="29" y="0"/>
                      <a:pt x="24" y="0"/>
                      <a:pt x="19" y="1"/>
                    </a:cubicBezTo>
                    <a:cubicBezTo>
                      <a:pt x="14" y="1"/>
                      <a:pt x="9" y="2"/>
                      <a:pt x="4" y="4"/>
                    </a:cubicBezTo>
                    <a:cubicBezTo>
                      <a:pt x="0" y="5"/>
                      <a:pt x="2" y="11"/>
                      <a:pt x="5" y="10"/>
                    </a:cubicBezTo>
                    <a:cubicBezTo>
                      <a:pt x="10" y="9"/>
                      <a:pt x="15" y="9"/>
                      <a:pt x="20" y="9"/>
                    </a:cubicBezTo>
                    <a:cubicBezTo>
                      <a:pt x="24" y="9"/>
                      <a:pt x="28" y="10"/>
                      <a:pt x="32" y="9"/>
                    </a:cubicBezTo>
                    <a:cubicBezTo>
                      <a:pt x="35" y="8"/>
                      <a:pt x="36" y="4"/>
                      <a:pt x="33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33"/>
              <p:cNvSpPr/>
              <p:nvPr/>
            </p:nvSpPr>
            <p:spPr bwMode="auto">
              <a:xfrm>
                <a:off x="6673590" y="3009158"/>
                <a:ext cx="110115" cy="41474"/>
              </a:xfrm>
              <a:custGeom>
                <a:avLst/>
                <a:gdLst>
                  <a:gd name="T0" fmla="*/ 32 w 35"/>
                  <a:gd name="T1" fmla="*/ 4 h 12"/>
                  <a:gd name="T2" fmla="*/ 16 w 35"/>
                  <a:gd name="T3" fmla="*/ 1 h 12"/>
                  <a:gd name="T4" fmla="*/ 1 w 35"/>
                  <a:gd name="T5" fmla="*/ 3 h 12"/>
                  <a:gd name="T6" fmla="*/ 1 w 35"/>
                  <a:gd name="T7" fmla="*/ 5 h 12"/>
                  <a:gd name="T8" fmla="*/ 14 w 35"/>
                  <a:gd name="T9" fmla="*/ 9 h 12"/>
                  <a:gd name="T10" fmla="*/ 32 w 35"/>
                  <a:gd name="T11" fmla="*/ 10 h 12"/>
                  <a:gd name="T12" fmla="*/ 32 w 35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2">
                    <a:moveTo>
                      <a:pt x="32" y="4"/>
                    </a:moveTo>
                    <a:cubicBezTo>
                      <a:pt x="28" y="1"/>
                      <a:pt x="22" y="2"/>
                      <a:pt x="16" y="1"/>
                    </a:cubicBezTo>
                    <a:cubicBezTo>
                      <a:pt x="11" y="1"/>
                      <a:pt x="5" y="0"/>
                      <a:pt x="1" y="3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4" y="9"/>
                      <a:pt x="9" y="8"/>
                      <a:pt x="14" y="9"/>
                    </a:cubicBezTo>
                    <a:cubicBezTo>
                      <a:pt x="20" y="10"/>
                      <a:pt x="26" y="12"/>
                      <a:pt x="32" y="10"/>
                    </a:cubicBezTo>
                    <a:cubicBezTo>
                      <a:pt x="34" y="9"/>
                      <a:pt x="35" y="5"/>
                      <a:pt x="32" y="4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34"/>
              <p:cNvSpPr/>
              <p:nvPr/>
            </p:nvSpPr>
            <p:spPr bwMode="auto">
              <a:xfrm>
                <a:off x="6846962" y="3001382"/>
                <a:ext cx="107772" cy="31106"/>
              </a:xfrm>
              <a:custGeom>
                <a:avLst/>
                <a:gdLst>
                  <a:gd name="T0" fmla="*/ 33 w 34"/>
                  <a:gd name="T1" fmla="*/ 3 h 9"/>
                  <a:gd name="T2" fmla="*/ 19 w 34"/>
                  <a:gd name="T3" fmla="*/ 2 h 9"/>
                  <a:gd name="T4" fmla="*/ 2 w 34"/>
                  <a:gd name="T5" fmla="*/ 3 h 9"/>
                  <a:gd name="T6" fmla="*/ 2 w 34"/>
                  <a:gd name="T7" fmla="*/ 7 h 9"/>
                  <a:gd name="T8" fmla="*/ 19 w 34"/>
                  <a:gd name="T9" fmla="*/ 8 h 9"/>
                  <a:gd name="T10" fmla="*/ 33 w 34"/>
                  <a:gd name="T11" fmla="*/ 7 h 9"/>
                  <a:gd name="T12" fmla="*/ 33 w 34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9">
                    <a:moveTo>
                      <a:pt x="33" y="3"/>
                    </a:moveTo>
                    <a:cubicBezTo>
                      <a:pt x="28" y="0"/>
                      <a:pt x="24" y="1"/>
                      <a:pt x="19" y="2"/>
                    </a:cubicBezTo>
                    <a:cubicBezTo>
                      <a:pt x="14" y="2"/>
                      <a:pt x="8" y="2"/>
                      <a:pt x="2" y="3"/>
                    </a:cubicBezTo>
                    <a:cubicBezTo>
                      <a:pt x="0" y="3"/>
                      <a:pt x="0" y="7"/>
                      <a:pt x="2" y="7"/>
                    </a:cubicBezTo>
                    <a:cubicBezTo>
                      <a:pt x="8" y="8"/>
                      <a:pt x="14" y="8"/>
                      <a:pt x="19" y="8"/>
                    </a:cubicBezTo>
                    <a:cubicBezTo>
                      <a:pt x="24" y="9"/>
                      <a:pt x="28" y="9"/>
                      <a:pt x="33" y="7"/>
                    </a:cubicBezTo>
                    <a:cubicBezTo>
                      <a:pt x="34" y="6"/>
                      <a:pt x="34" y="4"/>
                      <a:pt x="33" y="3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135"/>
              <p:cNvSpPr/>
              <p:nvPr/>
            </p:nvSpPr>
            <p:spPr bwMode="auto">
              <a:xfrm>
                <a:off x="7010963" y="2998789"/>
                <a:ext cx="121829" cy="38883"/>
              </a:xfrm>
              <a:custGeom>
                <a:avLst/>
                <a:gdLst>
                  <a:gd name="T0" fmla="*/ 36 w 39"/>
                  <a:gd name="T1" fmla="*/ 2 h 11"/>
                  <a:gd name="T2" fmla="*/ 22 w 39"/>
                  <a:gd name="T3" fmla="*/ 2 h 11"/>
                  <a:gd name="T4" fmla="*/ 4 w 39"/>
                  <a:gd name="T5" fmla="*/ 0 h 11"/>
                  <a:gd name="T6" fmla="*/ 3 w 39"/>
                  <a:gd name="T7" fmla="*/ 6 h 11"/>
                  <a:gd name="T8" fmla="*/ 36 w 39"/>
                  <a:gd name="T9" fmla="*/ 8 h 11"/>
                  <a:gd name="T10" fmla="*/ 36 w 39"/>
                  <a:gd name="T11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1">
                    <a:moveTo>
                      <a:pt x="36" y="2"/>
                    </a:moveTo>
                    <a:cubicBezTo>
                      <a:pt x="31" y="1"/>
                      <a:pt x="26" y="2"/>
                      <a:pt x="22" y="2"/>
                    </a:cubicBezTo>
                    <a:cubicBezTo>
                      <a:pt x="16" y="2"/>
                      <a:pt x="10" y="1"/>
                      <a:pt x="4" y="0"/>
                    </a:cubicBezTo>
                    <a:cubicBezTo>
                      <a:pt x="1" y="0"/>
                      <a:pt x="0" y="5"/>
                      <a:pt x="3" y="6"/>
                    </a:cubicBezTo>
                    <a:cubicBezTo>
                      <a:pt x="13" y="9"/>
                      <a:pt x="26" y="11"/>
                      <a:pt x="36" y="8"/>
                    </a:cubicBezTo>
                    <a:cubicBezTo>
                      <a:pt x="39" y="7"/>
                      <a:pt x="39" y="2"/>
                      <a:pt x="36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136"/>
              <p:cNvSpPr/>
              <p:nvPr/>
            </p:nvSpPr>
            <p:spPr bwMode="auto">
              <a:xfrm>
                <a:off x="7181991" y="3001382"/>
                <a:ext cx="100744" cy="36290"/>
              </a:xfrm>
              <a:custGeom>
                <a:avLst/>
                <a:gdLst>
                  <a:gd name="T0" fmla="*/ 28 w 32"/>
                  <a:gd name="T1" fmla="*/ 1 h 10"/>
                  <a:gd name="T2" fmla="*/ 15 w 32"/>
                  <a:gd name="T3" fmla="*/ 2 h 10"/>
                  <a:gd name="T4" fmla="*/ 3 w 32"/>
                  <a:gd name="T5" fmla="*/ 4 h 10"/>
                  <a:gd name="T6" fmla="*/ 3 w 32"/>
                  <a:gd name="T7" fmla="*/ 9 h 10"/>
                  <a:gd name="T8" fmla="*/ 29 w 32"/>
                  <a:gd name="T9" fmla="*/ 7 h 10"/>
                  <a:gd name="T10" fmla="*/ 28 w 32"/>
                  <a:gd name="T11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10">
                    <a:moveTo>
                      <a:pt x="28" y="1"/>
                    </a:moveTo>
                    <a:cubicBezTo>
                      <a:pt x="24" y="0"/>
                      <a:pt x="20" y="1"/>
                      <a:pt x="15" y="2"/>
                    </a:cubicBezTo>
                    <a:cubicBezTo>
                      <a:pt x="11" y="3"/>
                      <a:pt x="7" y="3"/>
                      <a:pt x="3" y="4"/>
                    </a:cubicBezTo>
                    <a:cubicBezTo>
                      <a:pt x="0" y="5"/>
                      <a:pt x="0" y="9"/>
                      <a:pt x="3" y="9"/>
                    </a:cubicBezTo>
                    <a:cubicBezTo>
                      <a:pt x="11" y="10"/>
                      <a:pt x="21" y="10"/>
                      <a:pt x="29" y="7"/>
                    </a:cubicBezTo>
                    <a:cubicBezTo>
                      <a:pt x="32" y="6"/>
                      <a:pt x="31" y="1"/>
                      <a:pt x="28" y="1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137"/>
              <p:cNvSpPr/>
              <p:nvPr/>
            </p:nvSpPr>
            <p:spPr bwMode="auto">
              <a:xfrm>
                <a:off x="7355363" y="3006567"/>
                <a:ext cx="100744" cy="33698"/>
              </a:xfrm>
              <a:custGeom>
                <a:avLst/>
                <a:gdLst>
                  <a:gd name="T0" fmla="*/ 30 w 32"/>
                  <a:gd name="T1" fmla="*/ 2 h 10"/>
                  <a:gd name="T2" fmla="*/ 18 w 32"/>
                  <a:gd name="T3" fmla="*/ 1 h 10"/>
                  <a:gd name="T4" fmla="*/ 4 w 32"/>
                  <a:gd name="T5" fmla="*/ 2 h 10"/>
                  <a:gd name="T6" fmla="*/ 4 w 32"/>
                  <a:gd name="T7" fmla="*/ 8 h 10"/>
                  <a:gd name="T8" fmla="*/ 18 w 32"/>
                  <a:gd name="T9" fmla="*/ 9 h 10"/>
                  <a:gd name="T10" fmla="*/ 30 w 32"/>
                  <a:gd name="T11" fmla="*/ 8 h 10"/>
                  <a:gd name="T12" fmla="*/ 30 w 32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10">
                    <a:moveTo>
                      <a:pt x="30" y="2"/>
                    </a:moveTo>
                    <a:cubicBezTo>
                      <a:pt x="26" y="0"/>
                      <a:pt x="22" y="1"/>
                      <a:pt x="18" y="1"/>
                    </a:cubicBezTo>
                    <a:cubicBezTo>
                      <a:pt x="13" y="2"/>
                      <a:pt x="9" y="2"/>
                      <a:pt x="4" y="2"/>
                    </a:cubicBezTo>
                    <a:cubicBezTo>
                      <a:pt x="0" y="2"/>
                      <a:pt x="0" y="8"/>
                      <a:pt x="4" y="8"/>
                    </a:cubicBezTo>
                    <a:cubicBezTo>
                      <a:pt x="9" y="8"/>
                      <a:pt x="13" y="9"/>
                      <a:pt x="18" y="9"/>
                    </a:cubicBezTo>
                    <a:cubicBezTo>
                      <a:pt x="22" y="9"/>
                      <a:pt x="26" y="10"/>
                      <a:pt x="30" y="8"/>
                    </a:cubicBezTo>
                    <a:cubicBezTo>
                      <a:pt x="32" y="7"/>
                      <a:pt x="32" y="4"/>
                      <a:pt x="30" y="2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138"/>
              <p:cNvSpPr/>
              <p:nvPr/>
            </p:nvSpPr>
            <p:spPr bwMode="auto">
              <a:xfrm>
                <a:off x="7521708" y="2996198"/>
                <a:ext cx="112458" cy="44067"/>
              </a:xfrm>
              <a:custGeom>
                <a:avLst/>
                <a:gdLst>
                  <a:gd name="T0" fmla="*/ 31 w 36"/>
                  <a:gd name="T1" fmla="*/ 0 h 13"/>
                  <a:gd name="T2" fmla="*/ 18 w 36"/>
                  <a:gd name="T3" fmla="*/ 3 h 13"/>
                  <a:gd name="T4" fmla="*/ 5 w 36"/>
                  <a:gd name="T5" fmla="*/ 2 h 13"/>
                  <a:gd name="T6" fmla="*/ 3 w 36"/>
                  <a:gd name="T7" fmla="*/ 6 h 13"/>
                  <a:gd name="T8" fmla="*/ 33 w 36"/>
                  <a:gd name="T9" fmla="*/ 7 h 13"/>
                  <a:gd name="T10" fmla="*/ 31 w 36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13">
                    <a:moveTo>
                      <a:pt x="31" y="0"/>
                    </a:moveTo>
                    <a:cubicBezTo>
                      <a:pt x="27" y="1"/>
                      <a:pt x="23" y="3"/>
                      <a:pt x="18" y="3"/>
                    </a:cubicBezTo>
                    <a:cubicBezTo>
                      <a:pt x="14" y="3"/>
                      <a:pt x="9" y="3"/>
                      <a:pt x="5" y="2"/>
                    </a:cubicBezTo>
                    <a:cubicBezTo>
                      <a:pt x="2" y="2"/>
                      <a:pt x="0" y="5"/>
                      <a:pt x="3" y="6"/>
                    </a:cubicBezTo>
                    <a:cubicBezTo>
                      <a:pt x="11" y="10"/>
                      <a:pt x="25" y="13"/>
                      <a:pt x="33" y="7"/>
                    </a:cubicBezTo>
                    <a:cubicBezTo>
                      <a:pt x="36" y="5"/>
                      <a:pt x="35" y="0"/>
                      <a:pt x="31" y="0"/>
                    </a:cubicBezTo>
                    <a:close/>
                  </a:path>
                </a:pathLst>
              </a:custGeom>
              <a:solidFill>
                <a:srgbClr val="57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4221208" y="1009468"/>
              <a:ext cx="3115310" cy="830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thank you</a:t>
              </a:r>
              <a:endPara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652645" y="448310"/>
            <a:ext cx="2320290" cy="2187575"/>
            <a:chOff x="4427538" y="954088"/>
            <a:chExt cx="3333750" cy="3729038"/>
          </a:xfrm>
        </p:grpSpPr>
        <p:sp>
          <p:nvSpPr>
            <p:cNvPr id="63" name="Freeform 5"/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"/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7"/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8"/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"/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0"/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1"/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"/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3"/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4"/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5"/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6"/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7"/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8"/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0"/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1"/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2"/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3"/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4"/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5"/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26"/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27"/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28"/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29"/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30"/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31"/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32"/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33"/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34"/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35"/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36"/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37"/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38"/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39"/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40"/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41"/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42"/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43"/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44"/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45"/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509395" y="3933825"/>
            <a:ext cx="8878570" cy="24758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800"/>
              <a:t>Practice makes perfect.</a:t>
            </a:r>
            <a:endParaRPr lang="en-US" altLang="zh-CN" sz="4800"/>
          </a:p>
        </p:txBody>
      </p:sp>
    </p:spTree>
  </p:cSld>
  <p:clrMapOvr>
    <a:masterClrMapping/>
  </p:clrMapOvr>
  <p:transition>
    <p:randomBar dir="vert"/>
  </p:transition>
</p:sld>
</file>

<file path=ppt/tags/tag1.xml><?xml version="1.0" encoding="utf-8"?>
<p:tagLst xmlns:p="http://schemas.openxmlformats.org/presentationml/2006/main">
  <p:tag name="commondata" val="eyJoZGlkIjoiNjAwZDBiYTJlMmFlMWIxYmFlZjU2NjVjYTNhMjVhNm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WPS 演示</Application>
  <PresentationFormat>宽屏</PresentationFormat>
  <Paragraphs>38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黑体</vt:lpstr>
      <vt:lpstr>方正静蕾简体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锐旗设计；https://9ppt.taobao.com</dc:title>
  <dc:creator>锐旗设计;https://9ppt.taobao.com</dc:creator>
  <cp:keywords>锐旗设计；https:/9ppt.taobao.com</cp:keywords>
  <dc:description>PPTS</dc:description>
  <dc:subject>PPTS</dc:subject>
  <cp:category>锐旗设计；https://9ppt.taobao.com</cp:category>
  <cp:lastModifiedBy>123.</cp:lastModifiedBy>
  <cp:revision>54</cp:revision>
  <dcterms:created xsi:type="dcterms:W3CDTF">2016-03-09T07:25:00Z</dcterms:created>
  <dcterms:modified xsi:type="dcterms:W3CDTF">2024-05-21T02:48:48Z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7D6C48F3550E4D05BC63FC43E86C2CB7_12</vt:lpwstr>
  </property>
</Properties>
</file>