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media/audio31.wav" ContentType="audio/x-wav"/>
  <Default Extension="wdp" ContentType="image/vnd.ms-photo"/>
  <Override PartName="/ppt/slideLayouts/slideLayout10.xml" ContentType="application/vnd.openxmlformats-officedocument.presentationml.slideLayout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9" r:id="rId2"/>
  </p:sldMasterIdLst>
  <p:sldIdLst>
    <p:sldId id="256" r:id="rId3"/>
    <p:sldId id="291" r:id="rId4"/>
    <p:sldId id="260" r:id="rId5"/>
    <p:sldId id="268" r:id="rId6"/>
    <p:sldId id="274" r:id="rId7"/>
    <p:sldId id="269" r:id="rId8"/>
    <p:sldId id="270" r:id="rId9"/>
    <p:sldId id="275" r:id="rId10"/>
    <p:sldId id="271" r:id="rId11"/>
    <p:sldId id="305" r:id="rId12"/>
    <p:sldId id="306" r:id="rId13"/>
    <p:sldId id="267" r:id="rId14"/>
    <p:sldId id="30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61A2"/>
    <a:srgbClr val="1983D7"/>
    <a:srgbClr val="1780D4"/>
    <a:srgbClr val="2194EE"/>
    <a:srgbClr val="1882D6"/>
    <a:srgbClr val="1D8DE5"/>
    <a:srgbClr val="2294EE"/>
    <a:srgbClr val="FF9300"/>
    <a:srgbClr val="FAFAFA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2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3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teliss.blog.163.com/" TargetMode="Externa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4.wav"/><Relationship Id="rId6" Type="http://schemas.openxmlformats.org/officeDocument/2006/relationships/hyperlink" Target="http://weibo.com/teliss" TargetMode="External"/><Relationship Id="rId5" Type="http://schemas.openxmlformats.org/officeDocument/2006/relationships/hyperlink" Target="http://bbs.tianya.cn/post-no20-317960-1.shtml" TargetMode="Externa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189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614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50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文档 8"/>
          <p:cNvSpPr/>
          <p:nvPr userDrawn="1"/>
        </p:nvSpPr>
        <p:spPr>
          <a:xfrm>
            <a:off x="-1" y="0"/>
            <a:ext cx="12192001" cy="5852160"/>
          </a:xfrm>
          <a:prstGeom prst="flowChartDocument">
            <a:avLst/>
          </a:prstGeom>
          <a:gradFill>
            <a:gsLst>
              <a:gs pos="0">
                <a:srgbClr val="299FFE"/>
              </a:gs>
              <a:gs pos="57000">
                <a:srgbClr val="1D8DE5"/>
              </a:gs>
              <a:gs pos="82000">
                <a:srgbClr val="1983D7"/>
              </a:gs>
              <a:gs pos="100000">
                <a:srgbClr val="1984D8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xmlns="" val="2135642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74778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文档 8"/>
          <p:cNvSpPr/>
          <p:nvPr userDrawn="1"/>
        </p:nvSpPr>
        <p:spPr>
          <a:xfrm>
            <a:off x="-1" y="0"/>
            <a:ext cx="12192001" cy="5852160"/>
          </a:xfrm>
          <a:prstGeom prst="flowChartDocument">
            <a:avLst/>
          </a:prstGeom>
          <a:gradFill>
            <a:gsLst>
              <a:gs pos="0">
                <a:srgbClr val="299FFE"/>
              </a:gs>
              <a:gs pos="57000">
                <a:srgbClr val="1D8DE5"/>
              </a:gs>
              <a:gs pos="82000">
                <a:srgbClr val="1983D7"/>
              </a:gs>
              <a:gs pos="100000">
                <a:srgbClr val="1984D8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 userDrawn="1"/>
        </p:nvSpPr>
        <p:spPr>
          <a:xfrm>
            <a:off x="722664" y="2381316"/>
            <a:ext cx="93726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  请多指点</a:t>
            </a:r>
          </a:p>
        </p:txBody>
      </p:sp>
    </p:spTree>
    <p:extLst>
      <p:ext uri="{BB962C8B-B14F-4D97-AF65-F5344CB8AC3E}">
        <p14:creationId xmlns:p14="http://schemas.microsoft.com/office/powerpoint/2010/main" xmlns="" val="3672172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438836" y="2"/>
            <a:ext cx="162000" cy="12102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矩形 2"/>
          <p:cNvSpPr/>
          <p:nvPr userDrawn="1"/>
        </p:nvSpPr>
        <p:spPr>
          <a:xfrm>
            <a:off x="1640541" y="605117"/>
            <a:ext cx="161367" cy="605118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815351" y="516800"/>
            <a:ext cx="200325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D8DE5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过渡页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D8DE5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0" marR="0" lvl="0" indent="0" defTabSz="6858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TRANSITION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PAGE </a:t>
            </a: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784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59342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21098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98286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851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0927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592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3954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8246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448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5979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6441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7836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0266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955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881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4273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bg>
      <p:bgPr>
        <a:solidFill>
          <a:srgbClr val="229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5"/>
          <p:cNvSpPr txBox="1"/>
          <p:nvPr userDrawn="1"/>
        </p:nvSpPr>
        <p:spPr>
          <a:xfrm>
            <a:off x="1489888" y="2586393"/>
            <a:ext cx="237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gency FB" panose="020B0503020202020204" pitchFamily="34" charset="0"/>
                <a:ea typeface="Adobe 宋体 Std L" pitchFamily="18" charset="-122"/>
              </a:rPr>
              <a:t>Contents Page</a:t>
            </a:r>
            <a:endParaRPr lang="zh-CN" altLang="en-US" sz="2400" dirty="0">
              <a:solidFill>
                <a:schemeClr val="bg1"/>
              </a:solidFill>
              <a:latin typeface="Agency FB" panose="020B0503020202020204" pitchFamily="34" charset="0"/>
              <a:ea typeface="Adobe 宋体 Std L" pitchFamily="18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489888" y="1700808"/>
            <a:ext cx="237502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750" b="1" dirty="0">
                <a:solidFill>
                  <a:schemeClr val="bg1"/>
                </a:solidFill>
                <a:ea typeface="微软雅黑"/>
              </a:rPr>
              <a:t>目    录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245610" y="0"/>
            <a:ext cx="794639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 userDrawn="1"/>
        </p:nvSpPr>
        <p:spPr>
          <a:xfrm>
            <a:off x="4008081" y="0"/>
            <a:ext cx="943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xmlns="" val="148818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flip dir="r"/>
        <p:sndAc>
          <p:stSnd>
            <p:snd r:embed="rId3" name="type.wav"/>
          </p:stSnd>
        </p:sndAc>
      </p:transition>
    </mc:Choice>
    <mc:Fallback>
      <p:transition spd="med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solidFill>
          <a:srgbClr val="3E3D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942352"/>
            <a:ext cx="12192000" cy="2973296"/>
          </a:xfrm>
          <a:prstGeom prst="rect">
            <a:avLst/>
          </a:prstGeom>
          <a:pattFill prst="ltUpDiag">
            <a:fgClr>
              <a:srgbClr val="15C2FF"/>
            </a:fgClr>
            <a:bgClr>
              <a:srgbClr val="00B0F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132417" y="4257561"/>
            <a:ext cx="6172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3396000" y="4327411"/>
            <a:ext cx="540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3396000" y="4187711"/>
            <a:ext cx="540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4080712" y="3995951"/>
            <a:ext cx="4030579" cy="415498"/>
          </a:xfrm>
          <a:prstGeom prst="rect">
            <a:avLst/>
          </a:prstGeom>
          <a:pattFill prst="ltUpDiag">
            <a:fgClr>
              <a:srgbClr val="15C2FF"/>
            </a:fgClr>
            <a:bgClr>
              <a:srgbClr val="00B0F0"/>
            </a:bgClr>
          </a:patt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100" b="0" kern="1200" dirty="0">
                <a:solidFill>
                  <a:srgbClr val="3E3D4F"/>
                </a:solidFill>
                <a:latin typeface="+mn-ea"/>
                <a:ea typeface="+mn-ea"/>
                <a:cs typeface="Arial" pitchFamily="34" charset="0"/>
              </a:rPr>
              <a:t>PPT</a:t>
            </a:r>
            <a:r>
              <a:rPr lang="zh-CN" altLang="en-US" sz="2100" b="0" kern="1200" dirty="0">
                <a:solidFill>
                  <a:srgbClr val="3E3D4F"/>
                </a:solidFill>
                <a:latin typeface="+mn-ea"/>
                <a:ea typeface="+mn-ea"/>
                <a:cs typeface="Arial" pitchFamily="34" charset="0"/>
              </a:rPr>
              <a:t>技能分享</a:t>
            </a:r>
            <a:r>
              <a:rPr lang="zh-CN" altLang="en-US" sz="2100" b="0" dirty="0">
                <a:solidFill>
                  <a:srgbClr val="3E3D4F"/>
                </a:solidFill>
                <a:latin typeface="+mn-ea"/>
                <a:ea typeface="+mn-ea"/>
                <a:cs typeface="Arial" pitchFamily="34" charset="0"/>
              </a:rPr>
              <a:t>系列之九</a:t>
            </a:r>
            <a:endParaRPr lang="en-US" altLang="zh-CN" sz="1500" b="0" dirty="0">
              <a:solidFill>
                <a:srgbClr val="3E3D4F"/>
              </a:solidFill>
              <a:latin typeface="+mn-ea"/>
              <a:ea typeface="+mn-ea"/>
              <a:cs typeface="Arial" pitchFamily="34" charset="0"/>
            </a:endParaRPr>
          </a:p>
        </p:txBody>
      </p:sp>
      <p:grpSp>
        <p:nvGrpSpPr>
          <p:cNvPr id="67" name="组合 66"/>
          <p:cNvGrpSpPr/>
          <p:nvPr userDrawn="1"/>
        </p:nvGrpSpPr>
        <p:grpSpPr>
          <a:xfrm>
            <a:off x="5240152" y="5499406"/>
            <a:ext cx="1711696" cy="990138"/>
            <a:chOff x="10050199" y="4100407"/>
            <a:chExt cx="1711696" cy="990138"/>
          </a:xfrm>
        </p:grpSpPr>
        <p:sp>
          <p:nvSpPr>
            <p:cNvPr id="68" name="圆角矩形 67"/>
            <p:cNvSpPr/>
            <p:nvPr userDrawn="1"/>
          </p:nvSpPr>
          <p:spPr>
            <a:xfrm>
              <a:off x="10050199" y="4105700"/>
              <a:ext cx="1660682" cy="866686"/>
            </a:xfrm>
            <a:prstGeom prst="roundRect">
              <a:avLst>
                <a:gd name="adj" fmla="val 50000"/>
              </a:avLst>
            </a:prstGeom>
            <a:solidFill>
              <a:srgbClr val="FAFAFA">
                <a:alpha val="4509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69" name="组合 68"/>
            <p:cNvGrpSpPr/>
            <p:nvPr userDrawn="1"/>
          </p:nvGrpSpPr>
          <p:grpSpPr>
            <a:xfrm>
              <a:off x="10231871" y="4143065"/>
              <a:ext cx="615486" cy="947480"/>
              <a:chOff x="9178925" y="1724026"/>
              <a:chExt cx="2598738" cy="4000499"/>
            </a:xfrm>
          </p:grpSpPr>
          <p:sp>
            <p:nvSpPr>
              <p:cNvPr id="72" name="Freeform 1281"/>
              <p:cNvSpPr>
                <a:spLocks/>
              </p:cNvSpPr>
              <p:nvPr/>
            </p:nvSpPr>
            <p:spPr bwMode="auto">
              <a:xfrm>
                <a:off x="10614025" y="5267325"/>
                <a:ext cx="327025" cy="457200"/>
              </a:xfrm>
              <a:custGeom>
                <a:avLst/>
                <a:gdLst>
                  <a:gd name="T0" fmla="*/ 206 w 206"/>
                  <a:gd name="T1" fmla="*/ 0 h 288"/>
                  <a:gd name="T2" fmla="*/ 146 w 206"/>
                  <a:gd name="T3" fmla="*/ 0 h 288"/>
                  <a:gd name="T4" fmla="*/ 61 w 206"/>
                  <a:gd name="T5" fmla="*/ 0 h 288"/>
                  <a:gd name="T6" fmla="*/ 0 w 206"/>
                  <a:gd name="T7" fmla="*/ 0 h 288"/>
                  <a:gd name="T8" fmla="*/ 0 w 206"/>
                  <a:gd name="T9" fmla="*/ 8 h 288"/>
                  <a:gd name="T10" fmla="*/ 61 w 206"/>
                  <a:gd name="T11" fmla="*/ 8 h 288"/>
                  <a:gd name="T12" fmla="*/ 61 w 206"/>
                  <a:gd name="T13" fmla="*/ 288 h 288"/>
                  <a:gd name="T14" fmla="*/ 61 w 206"/>
                  <a:gd name="T15" fmla="*/ 288 h 288"/>
                  <a:gd name="T16" fmla="*/ 146 w 206"/>
                  <a:gd name="T17" fmla="*/ 288 h 288"/>
                  <a:gd name="T18" fmla="*/ 146 w 206"/>
                  <a:gd name="T19" fmla="*/ 288 h 288"/>
                  <a:gd name="T20" fmla="*/ 146 w 206"/>
                  <a:gd name="T21" fmla="*/ 8 h 288"/>
                  <a:gd name="T22" fmla="*/ 206 w 206"/>
                  <a:gd name="T23" fmla="*/ 8 h 288"/>
                  <a:gd name="T24" fmla="*/ 206 w 206"/>
                  <a:gd name="T2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6" h="288">
                    <a:moveTo>
                      <a:pt x="206" y="0"/>
                    </a:moveTo>
                    <a:lnTo>
                      <a:pt x="146" y="0"/>
                    </a:lnTo>
                    <a:lnTo>
                      <a:pt x="6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61" y="8"/>
                    </a:lnTo>
                    <a:lnTo>
                      <a:pt x="61" y="288"/>
                    </a:lnTo>
                    <a:lnTo>
                      <a:pt x="61" y="288"/>
                    </a:lnTo>
                    <a:lnTo>
                      <a:pt x="146" y="288"/>
                    </a:lnTo>
                    <a:lnTo>
                      <a:pt x="146" y="288"/>
                    </a:lnTo>
                    <a:lnTo>
                      <a:pt x="146" y="8"/>
                    </a:lnTo>
                    <a:lnTo>
                      <a:pt x="206" y="8"/>
                    </a:lnTo>
                    <a:lnTo>
                      <a:pt x="2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73" name="Freeform 1283"/>
              <p:cNvSpPr>
                <a:spLocks/>
              </p:cNvSpPr>
              <p:nvPr/>
            </p:nvSpPr>
            <p:spPr bwMode="auto">
              <a:xfrm>
                <a:off x="10999788" y="5265738"/>
                <a:ext cx="328613" cy="458787"/>
              </a:xfrm>
              <a:custGeom>
                <a:avLst/>
                <a:gdLst>
                  <a:gd name="T0" fmla="*/ 207 w 207"/>
                  <a:gd name="T1" fmla="*/ 0 h 289"/>
                  <a:gd name="T2" fmla="*/ 85 w 207"/>
                  <a:gd name="T3" fmla="*/ 0 h 289"/>
                  <a:gd name="T4" fmla="*/ 55 w 207"/>
                  <a:gd name="T5" fmla="*/ 0 h 289"/>
                  <a:gd name="T6" fmla="*/ 0 w 207"/>
                  <a:gd name="T7" fmla="*/ 0 h 289"/>
                  <a:gd name="T8" fmla="*/ 0 w 207"/>
                  <a:gd name="T9" fmla="*/ 289 h 289"/>
                  <a:gd name="T10" fmla="*/ 55 w 207"/>
                  <a:gd name="T11" fmla="*/ 289 h 289"/>
                  <a:gd name="T12" fmla="*/ 85 w 207"/>
                  <a:gd name="T13" fmla="*/ 289 h 289"/>
                  <a:gd name="T14" fmla="*/ 207 w 207"/>
                  <a:gd name="T15" fmla="*/ 289 h 289"/>
                  <a:gd name="T16" fmla="*/ 207 w 207"/>
                  <a:gd name="T17" fmla="*/ 281 h 289"/>
                  <a:gd name="T18" fmla="*/ 85 w 207"/>
                  <a:gd name="T19" fmla="*/ 281 h 289"/>
                  <a:gd name="T20" fmla="*/ 85 w 207"/>
                  <a:gd name="T21" fmla="*/ 64 h 289"/>
                  <a:gd name="T22" fmla="*/ 161 w 207"/>
                  <a:gd name="T23" fmla="*/ 64 h 289"/>
                  <a:gd name="T24" fmla="*/ 161 w 207"/>
                  <a:gd name="T25" fmla="*/ 56 h 289"/>
                  <a:gd name="T26" fmla="*/ 85 w 207"/>
                  <a:gd name="T27" fmla="*/ 56 h 289"/>
                  <a:gd name="T28" fmla="*/ 85 w 207"/>
                  <a:gd name="T29" fmla="*/ 8 h 289"/>
                  <a:gd name="T30" fmla="*/ 207 w 207"/>
                  <a:gd name="T31" fmla="*/ 8 h 289"/>
                  <a:gd name="T32" fmla="*/ 207 w 207"/>
                  <a:gd name="T33" fmla="*/ 0 h 289"/>
                  <a:gd name="T34" fmla="*/ 207 w 207"/>
                  <a:gd name="T35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7" h="289">
                    <a:moveTo>
                      <a:pt x="207" y="0"/>
                    </a:moveTo>
                    <a:lnTo>
                      <a:pt x="85" y="0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289"/>
                    </a:lnTo>
                    <a:lnTo>
                      <a:pt x="55" y="289"/>
                    </a:lnTo>
                    <a:lnTo>
                      <a:pt x="85" y="289"/>
                    </a:lnTo>
                    <a:lnTo>
                      <a:pt x="207" y="289"/>
                    </a:lnTo>
                    <a:lnTo>
                      <a:pt x="207" y="281"/>
                    </a:lnTo>
                    <a:lnTo>
                      <a:pt x="85" y="281"/>
                    </a:lnTo>
                    <a:lnTo>
                      <a:pt x="85" y="64"/>
                    </a:lnTo>
                    <a:lnTo>
                      <a:pt x="161" y="64"/>
                    </a:lnTo>
                    <a:lnTo>
                      <a:pt x="161" y="56"/>
                    </a:lnTo>
                    <a:lnTo>
                      <a:pt x="85" y="56"/>
                    </a:lnTo>
                    <a:lnTo>
                      <a:pt x="85" y="8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74" name="Freeform 1284"/>
              <p:cNvSpPr>
                <a:spLocks/>
              </p:cNvSpPr>
              <p:nvPr/>
            </p:nvSpPr>
            <p:spPr bwMode="auto">
              <a:xfrm>
                <a:off x="11777663" y="5457825"/>
                <a:ext cx="0" cy="3175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75" name="Freeform 1289"/>
              <p:cNvSpPr>
                <a:spLocks/>
              </p:cNvSpPr>
              <p:nvPr/>
            </p:nvSpPr>
            <p:spPr bwMode="auto">
              <a:xfrm>
                <a:off x="10291763" y="5457825"/>
                <a:ext cx="0" cy="3175"/>
              </a:xfrm>
              <a:custGeom>
                <a:avLst/>
                <a:gdLst>
                  <a:gd name="T0" fmla="*/ 0 h 3"/>
                  <a:gd name="T1" fmla="*/ 2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76" name="Freeform 1292"/>
              <p:cNvSpPr>
                <a:spLocks/>
              </p:cNvSpPr>
              <p:nvPr/>
            </p:nvSpPr>
            <p:spPr bwMode="auto">
              <a:xfrm>
                <a:off x="9178925" y="5267325"/>
                <a:ext cx="395288" cy="457200"/>
              </a:xfrm>
              <a:custGeom>
                <a:avLst/>
                <a:gdLst>
                  <a:gd name="T0" fmla="*/ 249 w 249"/>
                  <a:gd name="T1" fmla="*/ 0 h 288"/>
                  <a:gd name="T2" fmla="*/ 207 w 249"/>
                  <a:gd name="T3" fmla="*/ 0 h 288"/>
                  <a:gd name="T4" fmla="*/ 164 w 249"/>
                  <a:gd name="T5" fmla="*/ 0 h 288"/>
                  <a:gd name="T6" fmla="*/ 164 w 249"/>
                  <a:gd name="T7" fmla="*/ 55 h 288"/>
                  <a:gd name="T8" fmla="*/ 85 w 249"/>
                  <a:gd name="T9" fmla="*/ 55 h 288"/>
                  <a:gd name="T10" fmla="*/ 85 w 249"/>
                  <a:gd name="T11" fmla="*/ 0 h 288"/>
                  <a:gd name="T12" fmla="*/ 0 w 249"/>
                  <a:gd name="T13" fmla="*/ 0 h 288"/>
                  <a:gd name="T14" fmla="*/ 0 w 249"/>
                  <a:gd name="T15" fmla="*/ 288 h 288"/>
                  <a:gd name="T16" fmla="*/ 85 w 249"/>
                  <a:gd name="T17" fmla="*/ 288 h 288"/>
                  <a:gd name="T18" fmla="*/ 85 w 249"/>
                  <a:gd name="T19" fmla="*/ 64 h 288"/>
                  <a:gd name="T20" fmla="*/ 164 w 249"/>
                  <a:gd name="T21" fmla="*/ 64 h 288"/>
                  <a:gd name="T22" fmla="*/ 164 w 249"/>
                  <a:gd name="T23" fmla="*/ 288 h 288"/>
                  <a:gd name="T24" fmla="*/ 207 w 249"/>
                  <a:gd name="T25" fmla="*/ 288 h 288"/>
                  <a:gd name="T26" fmla="*/ 249 w 249"/>
                  <a:gd name="T27" fmla="*/ 288 h 288"/>
                  <a:gd name="T28" fmla="*/ 249 w 249"/>
                  <a:gd name="T29" fmla="*/ 288 h 288"/>
                  <a:gd name="T30" fmla="*/ 249 w 249"/>
                  <a:gd name="T3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9" h="288">
                    <a:moveTo>
                      <a:pt x="249" y="0"/>
                    </a:moveTo>
                    <a:lnTo>
                      <a:pt x="207" y="0"/>
                    </a:lnTo>
                    <a:lnTo>
                      <a:pt x="164" y="0"/>
                    </a:lnTo>
                    <a:lnTo>
                      <a:pt x="164" y="55"/>
                    </a:lnTo>
                    <a:lnTo>
                      <a:pt x="85" y="55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288"/>
                    </a:lnTo>
                    <a:lnTo>
                      <a:pt x="85" y="288"/>
                    </a:lnTo>
                    <a:lnTo>
                      <a:pt x="85" y="64"/>
                    </a:lnTo>
                    <a:lnTo>
                      <a:pt x="164" y="64"/>
                    </a:lnTo>
                    <a:lnTo>
                      <a:pt x="164" y="288"/>
                    </a:lnTo>
                    <a:lnTo>
                      <a:pt x="207" y="288"/>
                    </a:lnTo>
                    <a:lnTo>
                      <a:pt x="249" y="288"/>
                    </a:lnTo>
                    <a:lnTo>
                      <a:pt x="249" y="288"/>
                    </a:lnTo>
                    <a:lnTo>
                      <a:pt x="2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77" name="Freeform 1293"/>
              <p:cNvSpPr>
                <a:spLocks noEditPoints="1"/>
              </p:cNvSpPr>
              <p:nvPr/>
            </p:nvSpPr>
            <p:spPr bwMode="auto">
              <a:xfrm>
                <a:off x="9498013" y="3370263"/>
                <a:ext cx="1916113" cy="677862"/>
              </a:xfrm>
              <a:custGeom>
                <a:avLst/>
                <a:gdLst>
                  <a:gd name="T0" fmla="*/ 1658 w 1660"/>
                  <a:gd name="T1" fmla="*/ 103 h 587"/>
                  <a:gd name="T2" fmla="*/ 1596 w 1660"/>
                  <a:gd name="T3" fmla="*/ 68 h 587"/>
                  <a:gd name="T4" fmla="*/ 1096 w 1660"/>
                  <a:gd name="T5" fmla="*/ 39 h 587"/>
                  <a:gd name="T6" fmla="*/ 837 w 1660"/>
                  <a:gd name="T7" fmla="*/ 149 h 587"/>
                  <a:gd name="T8" fmla="*/ 823 w 1660"/>
                  <a:gd name="T9" fmla="*/ 149 h 587"/>
                  <a:gd name="T10" fmla="*/ 564 w 1660"/>
                  <a:gd name="T11" fmla="*/ 39 h 587"/>
                  <a:gd name="T12" fmla="*/ 64 w 1660"/>
                  <a:gd name="T13" fmla="*/ 68 h 587"/>
                  <a:gd name="T14" fmla="*/ 2 w 1660"/>
                  <a:gd name="T15" fmla="*/ 103 h 587"/>
                  <a:gd name="T16" fmla="*/ 27 w 1660"/>
                  <a:gd name="T17" fmla="*/ 161 h 587"/>
                  <a:gd name="T18" fmla="*/ 98 w 1660"/>
                  <a:gd name="T19" fmla="*/ 296 h 587"/>
                  <a:gd name="T20" fmla="*/ 214 w 1660"/>
                  <a:gd name="T21" fmla="*/ 541 h 587"/>
                  <a:gd name="T22" fmla="*/ 614 w 1660"/>
                  <a:gd name="T23" fmla="*/ 537 h 587"/>
                  <a:gd name="T24" fmla="*/ 828 w 1660"/>
                  <a:gd name="T25" fmla="*/ 238 h 587"/>
                  <a:gd name="T26" fmla="*/ 832 w 1660"/>
                  <a:gd name="T27" fmla="*/ 238 h 587"/>
                  <a:gd name="T28" fmla="*/ 1046 w 1660"/>
                  <a:gd name="T29" fmla="*/ 537 h 587"/>
                  <a:gd name="T30" fmla="*/ 1446 w 1660"/>
                  <a:gd name="T31" fmla="*/ 541 h 587"/>
                  <a:gd name="T32" fmla="*/ 1562 w 1660"/>
                  <a:gd name="T33" fmla="*/ 296 h 587"/>
                  <a:gd name="T34" fmla="*/ 1633 w 1660"/>
                  <a:gd name="T35" fmla="*/ 161 h 587"/>
                  <a:gd name="T36" fmla="*/ 1658 w 1660"/>
                  <a:gd name="T37" fmla="*/ 103 h 587"/>
                  <a:gd name="T38" fmla="*/ 670 w 1660"/>
                  <a:gd name="T39" fmla="*/ 341 h 587"/>
                  <a:gd name="T40" fmla="*/ 588 w 1660"/>
                  <a:gd name="T41" fmla="*/ 489 h 587"/>
                  <a:gd name="T42" fmla="*/ 411 w 1660"/>
                  <a:gd name="T43" fmla="*/ 519 h 587"/>
                  <a:gd name="T44" fmla="*/ 234 w 1660"/>
                  <a:gd name="T45" fmla="*/ 490 h 587"/>
                  <a:gd name="T46" fmla="*/ 160 w 1660"/>
                  <a:gd name="T47" fmla="*/ 316 h 587"/>
                  <a:gd name="T48" fmla="*/ 146 w 1660"/>
                  <a:gd name="T49" fmla="*/ 132 h 587"/>
                  <a:gd name="T50" fmla="*/ 405 w 1660"/>
                  <a:gd name="T51" fmla="*/ 89 h 587"/>
                  <a:gd name="T52" fmla="*/ 702 w 1660"/>
                  <a:gd name="T53" fmla="*/ 170 h 587"/>
                  <a:gd name="T54" fmla="*/ 670 w 1660"/>
                  <a:gd name="T55" fmla="*/ 341 h 587"/>
                  <a:gd name="T56" fmla="*/ 1500 w 1660"/>
                  <a:gd name="T57" fmla="*/ 316 h 587"/>
                  <a:gd name="T58" fmla="*/ 1426 w 1660"/>
                  <a:gd name="T59" fmla="*/ 490 h 587"/>
                  <a:gd name="T60" fmla="*/ 1249 w 1660"/>
                  <a:gd name="T61" fmla="*/ 519 h 587"/>
                  <a:gd name="T62" fmla="*/ 1072 w 1660"/>
                  <a:gd name="T63" fmla="*/ 489 h 587"/>
                  <a:gd name="T64" fmla="*/ 990 w 1660"/>
                  <a:gd name="T65" fmla="*/ 341 h 587"/>
                  <a:gd name="T66" fmla="*/ 958 w 1660"/>
                  <a:gd name="T67" fmla="*/ 170 h 587"/>
                  <a:gd name="T68" fmla="*/ 1255 w 1660"/>
                  <a:gd name="T69" fmla="*/ 89 h 587"/>
                  <a:gd name="T70" fmla="*/ 1514 w 1660"/>
                  <a:gd name="T71" fmla="*/ 132 h 587"/>
                  <a:gd name="T72" fmla="*/ 1500 w 1660"/>
                  <a:gd name="T73" fmla="*/ 316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60" h="587">
                    <a:moveTo>
                      <a:pt x="1658" y="103"/>
                    </a:moveTo>
                    <a:cubicBezTo>
                      <a:pt x="1658" y="71"/>
                      <a:pt x="1653" y="83"/>
                      <a:pt x="1596" y="68"/>
                    </a:cubicBezTo>
                    <a:cubicBezTo>
                      <a:pt x="1539" y="52"/>
                      <a:pt x="1364" y="0"/>
                      <a:pt x="1096" y="39"/>
                    </a:cubicBezTo>
                    <a:cubicBezTo>
                      <a:pt x="872" y="72"/>
                      <a:pt x="929" y="146"/>
                      <a:pt x="837" y="149"/>
                    </a:cubicBezTo>
                    <a:cubicBezTo>
                      <a:pt x="823" y="149"/>
                      <a:pt x="823" y="149"/>
                      <a:pt x="823" y="149"/>
                    </a:cubicBezTo>
                    <a:cubicBezTo>
                      <a:pt x="731" y="146"/>
                      <a:pt x="788" y="72"/>
                      <a:pt x="564" y="39"/>
                    </a:cubicBezTo>
                    <a:cubicBezTo>
                      <a:pt x="296" y="0"/>
                      <a:pt x="121" y="52"/>
                      <a:pt x="64" y="68"/>
                    </a:cubicBezTo>
                    <a:cubicBezTo>
                      <a:pt x="7" y="83"/>
                      <a:pt x="2" y="71"/>
                      <a:pt x="2" y="103"/>
                    </a:cubicBezTo>
                    <a:cubicBezTo>
                      <a:pt x="3" y="135"/>
                      <a:pt x="0" y="161"/>
                      <a:pt x="27" y="161"/>
                    </a:cubicBezTo>
                    <a:cubicBezTo>
                      <a:pt x="55" y="161"/>
                      <a:pt x="55" y="161"/>
                      <a:pt x="98" y="296"/>
                    </a:cubicBezTo>
                    <a:cubicBezTo>
                      <a:pt x="150" y="458"/>
                      <a:pt x="164" y="504"/>
                      <a:pt x="214" y="541"/>
                    </a:cubicBezTo>
                    <a:cubicBezTo>
                      <a:pt x="275" y="587"/>
                      <a:pt x="531" y="587"/>
                      <a:pt x="614" y="537"/>
                    </a:cubicBezTo>
                    <a:cubicBezTo>
                      <a:pt x="717" y="475"/>
                      <a:pt x="704" y="241"/>
                      <a:pt x="828" y="238"/>
                    </a:cubicBezTo>
                    <a:cubicBezTo>
                      <a:pt x="829" y="238"/>
                      <a:pt x="831" y="238"/>
                      <a:pt x="832" y="238"/>
                    </a:cubicBezTo>
                    <a:cubicBezTo>
                      <a:pt x="956" y="241"/>
                      <a:pt x="943" y="475"/>
                      <a:pt x="1046" y="537"/>
                    </a:cubicBezTo>
                    <a:cubicBezTo>
                      <a:pt x="1129" y="587"/>
                      <a:pt x="1385" y="587"/>
                      <a:pt x="1446" y="541"/>
                    </a:cubicBezTo>
                    <a:cubicBezTo>
                      <a:pt x="1496" y="504"/>
                      <a:pt x="1510" y="458"/>
                      <a:pt x="1562" y="296"/>
                    </a:cubicBezTo>
                    <a:cubicBezTo>
                      <a:pt x="1605" y="161"/>
                      <a:pt x="1605" y="161"/>
                      <a:pt x="1633" y="161"/>
                    </a:cubicBezTo>
                    <a:cubicBezTo>
                      <a:pt x="1660" y="161"/>
                      <a:pt x="1657" y="135"/>
                      <a:pt x="1658" y="103"/>
                    </a:cubicBezTo>
                    <a:close/>
                    <a:moveTo>
                      <a:pt x="670" y="341"/>
                    </a:moveTo>
                    <a:cubicBezTo>
                      <a:pt x="644" y="407"/>
                      <a:pt x="624" y="465"/>
                      <a:pt x="588" y="489"/>
                    </a:cubicBezTo>
                    <a:cubicBezTo>
                      <a:pt x="550" y="515"/>
                      <a:pt x="494" y="520"/>
                      <a:pt x="411" y="519"/>
                    </a:cubicBezTo>
                    <a:cubicBezTo>
                      <a:pt x="341" y="517"/>
                      <a:pt x="266" y="520"/>
                      <a:pt x="234" y="490"/>
                    </a:cubicBezTo>
                    <a:cubicBezTo>
                      <a:pt x="208" y="465"/>
                      <a:pt x="182" y="386"/>
                      <a:pt x="160" y="316"/>
                    </a:cubicBezTo>
                    <a:cubicBezTo>
                      <a:pt x="129" y="219"/>
                      <a:pt x="115" y="161"/>
                      <a:pt x="146" y="132"/>
                    </a:cubicBezTo>
                    <a:cubicBezTo>
                      <a:pt x="185" y="97"/>
                      <a:pt x="286" y="91"/>
                      <a:pt x="405" y="89"/>
                    </a:cubicBezTo>
                    <a:cubicBezTo>
                      <a:pt x="524" y="88"/>
                      <a:pt x="682" y="123"/>
                      <a:pt x="702" y="170"/>
                    </a:cubicBezTo>
                    <a:cubicBezTo>
                      <a:pt x="718" y="205"/>
                      <a:pt x="693" y="282"/>
                      <a:pt x="670" y="341"/>
                    </a:cubicBezTo>
                    <a:close/>
                    <a:moveTo>
                      <a:pt x="1500" y="316"/>
                    </a:moveTo>
                    <a:cubicBezTo>
                      <a:pt x="1478" y="386"/>
                      <a:pt x="1452" y="465"/>
                      <a:pt x="1426" y="490"/>
                    </a:cubicBezTo>
                    <a:cubicBezTo>
                      <a:pt x="1394" y="520"/>
                      <a:pt x="1319" y="517"/>
                      <a:pt x="1249" y="519"/>
                    </a:cubicBezTo>
                    <a:cubicBezTo>
                      <a:pt x="1166" y="520"/>
                      <a:pt x="1110" y="515"/>
                      <a:pt x="1072" y="489"/>
                    </a:cubicBezTo>
                    <a:cubicBezTo>
                      <a:pt x="1036" y="465"/>
                      <a:pt x="1016" y="407"/>
                      <a:pt x="990" y="341"/>
                    </a:cubicBezTo>
                    <a:cubicBezTo>
                      <a:pt x="967" y="282"/>
                      <a:pt x="942" y="205"/>
                      <a:pt x="958" y="170"/>
                    </a:cubicBezTo>
                    <a:cubicBezTo>
                      <a:pt x="978" y="123"/>
                      <a:pt x="1136" y="88"/>
                      <a:pt x="1255" y="89"/>
                    </a:cubicBezTo>
                    <a:cubicBezTo>
                      <a:pt x="1374" y="91"/>
                      <a:pt x="1475" y="97"/>
                      <a:pt x="1514" y="132"/>
                    </a:cubicBezTo>
                    <a:cubicBezTo>
                      <a:pt x="1546" y="161"/>
                      <a:pt x="1531" y="219"/>
                      <a:pt x="1500" y="316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78" name="Freeform 1294"/>
              <p:cNvSpPr>
                <a:spLocks/>
              </p:cNvSpPr>
              <p:nvPr/>
            </p:nvSpPr>
            <p:spPr bwMode="auto">
              <a:xfrm>
                <a:off x="9842500" y="4178300"/>
                <a:ext cx="622300" cy="488950"/>
              </a:xfrm>
              <a:custGeom>
                <a:avLst/>
                <a:gdLst>
                  <a:gd name="T0" fmla="*/ 0 w 538"/>
                  <a:gd name="T1" fmla="*/ 347 h 424"/>
                  <a:gd name="T2" fmla="*/ 153 w 538"/>
                  <a:gd name="T3" fmla="*/ 300 h 424"/>
                  <a:gd name="T4" fmla="*/ 342 w 538"/>
                  <a:gd name="T5" fmla="*/ 163 h 424"/>
                  <a:gd name="T6" fmla="*/ 530 w 538"/>
                  <a:gd name="T7" fmla="*/ 87 h 424"/>
                  <a:gd name="T8" fmla="*/ 407 w 538"/>
                  <a:gd name="T9" fmla="*/ 2 h 424"/>
                  <a:gd name="T10" fmla="*/ 148 w 538"/>
                  <a:gd name="T11" fmla="*/ 180 h 424"/>
                  <a:gd name="T12" fmla="*/ 82 w 538"/>
                  <a:gd name="T13" fmla="*/ 326 h 424"/>
                  <a:gd name="T14" fmla="*/ 0 w 538"/>
                  <a:gd name="T15" fmla="*/ 347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8" h="424">
                    <a:moveTo>
                      <a:pt x="0" y="347"/>
                    </a:moveTo>
                    <a:cubicBezTo>
                      <a:pt x="0" y="347"/>
                      <a:pt x="82" y="424"/>
                      <a:pt x="153" y="300"/>
                    </a:cubicBezTo>
                    <a:cubicBezTo>
                      <a:pt x="209" y="203"/>
                      <a:pt x="220" y="166"/>
                      <a:pt x="342" y="163"/>
                    </a:cubicBezTo>
                    <a:cubicBezTo>
                      <a:pt x="465" y="160"/>
                      <a:pt x="522" y="141"/>
                      <a:pt x="530" y="87"/>
                    </a:cubicBezTo>
                    <a:cubicBezTo>
                      <a:pt x="538" y="33"/>
                      <a:pt x="492" y="0"/>
                      <a:pt x="407" y="2"/>
                    </a:cubicBezTo>
                    <a:cubicBezTo>
                      <a:pt x="323" y="4"/>
                      <a:pt x="210" y="54"/>
                      <a:pt x="148" y="180"/>
                    </a:cubicBezTo>
                    <a:cubicBezTo>
                      <a:pt x="104" y="269"/>
                      <a:pt x="108" y="298"/>
                      <a:pt x="82" y="326"/>
                    </a:cubicBezTo>
                    <a:cubicBezTo>
                      <a:pt x="56" y="354"/>
                      <a:pt x="0" y="347"/>
                      <a:pt x="0" y="347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79" name="Freeform 1295"/>
              <p:cNvSpPr>
                <a:spLocks/>
              </p:cNvSpPr>
              <p:nvPr/>
            </p:nvSpPr>
            <p:spPr bwMode="auto">
              <a:xfrm>
                <a:off x="10447338" y="4178300"/>
                <a:ext cx="622300" cy="488950"/>
              </a:xfrm>
              <a:custGeom>
                <a:avLst/>
                <a:gdLst>
                  <a:gd name="T0" fmla="*/ 538 w 538"/>
                  <a:gd name="T1" fmla="*/ 347 h 424"/>
                  <a:gd name="T2" fmla="*/ 385 w 538"/>
                  <a:gd name="T3" fmla="*/ 300 h 424"/>
                  <a:gd name="T4" fmla="*/ 196 w 538"/>
                  <a:gd name="T5" fmla="*/ 163 h 424"/>
                  <a:gd name="T6" fmla="*/ 8 w 538"/>
                  <a:gd name="T7" fmla="*/ 87 h 424"/>
                  <a:gd name="T8" fmla="*/ 131 w 538"/>
                  <a:gd name="T9" fmla="*/ 2 h 424"/>
                  <a:gd name="T10" fmla="*/ 390 w 538"/>
                  <a:gd name="T11" fmla="*/ 180 h 424"/>
                  <a:gd name="T12" fmla="*/ 456 w 538"/>
                  <a:gd name="T13" fmla="*/ 326 h 424"/>
                  <a:gd name="T14" fmla="*/ 538 w 538"/>
                  <a:gd name="T15" fmla="*/ 347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8" h="424">
                    <a:moveTo>
                      <a:pt x="538" y="347"/>
                    </a:moveTo>
                    <a:cubicBezTo>
                      <a:pt x="538" y="347"/>
                      <a:pt x="456" y="424"/>
                      <a:pt x="385" y="300"/>
                    </a:cubicBezTo>
                    <a:cubicBezTo>
                      <a:pt x="329" y="203"/>
                      <a:pt x="318" y="166"/>
                      <a:pt x="196" y="163"/>
                    </a:cubicBezTo>
                    <a:cubicBezTo>
                      <a:pt x="74" y="160"/>
                      <a:pt x="16" y="141"/>
                      <a:pt x="8" y="87"/>
                    </a:cubicBezTo>
                    <a:cubicBezTo>
                      <a:pt x="0" y="33"/>
                      <a:pt x="46" y="0"/>
                      <a:pt x="131" y="2"/>
                    </a:cubicBezTo>
                    <a:cubicBezTo>
                      <a:pt x="215" y="4"/>
                      <a:pt x="328" y="54"/>
                      <a:pt x="390" y="180"/>
                    </a:cubicBezTo>
                    <a:cubicBezTo>
                      <a:pt x="434" y="269"/>
                      <a:pt x="430" y="298"/>
                      <a:pt x="456" y="326"/>
                    </a:cubicBezTo>
                    <a:cubicBezTo>
                      <a:pt x="482" y="354"/>
                      <a:pt x="538" y="347"/>
                      <a:pt x="538" y="347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80" name="Freeform 1296"/>
              <p:cNvSpPr>
                <a:spLocks/>
              </p:cNvSpPr>
              <p:nvPr/>
            </p:nvSpPr>
            <p:spPr bwMode="auto">
              <a:xfrm>
                <a:off x="9632950" y="4111625"/>
                <a:ext cx="1647825" cy="1027112"/>
              </a:xfrm>
              <a:custGeom>
                <a:avLst/>
                <a:gdLst>
                  <a:gd name="T0" fmla="*/ 1260 w 1427"/>
                  <a:gd name="T1" fmla="*/ 225 h 890"/>
                  <a:gd name="T2" fmla="*/ 1018 w 1427"/>
                  <a:gd name="T3" fmla="*/ 547 h 890"/>
                  <a:gd name="T4" fmla="*/ 792 w 1427"/>
                  <a:gd name="T5" fmla="*/ 416 h 890"/>
                  <a:gd name="T6" fmla="*/ 713 w 1427"/>
                  <a:gd name="T7" fmla="*/ 375 h 890"/>
                  <a:gd name="T8" fmla="*/ 634 w 1427"/>
                  <a:gd name="T9" fmla="*/ 416 h 890"/>
                  <a:gd name="T10" fmla="*/ 408 w 1427"/>
                  <a:gd name="T11" fmla="*/ 547 h 890"/>
                  <a:gd name="T12" fmla="*/ 166 w 1427"/>
                  <a:gd name="T13" fmla="*/ 225 h 890"/>
                  <a:gd name="T14" fmla="*/ 0 w 1427"/>
                  <a:gd name="T15" fmla="*/ 0 h 890"/>
                  <a:gd name="T16" fmla="*/ 90 w 1427"/>
                  <a:gd name="T17" fmla="*/ 446 h 890"/>
                  <a:gd name="T18" fmla="*/ 462 w 1427"/>
                  <a:gd name="T19" fmla="*/ 788 h 890"/>
                  <a:gd name="T20" fmla="*/ 713 w 1427"/>
                  <a:gd name="T21" fmla="*/ 880 h 890"/>
                  <a:gd name="T22" fmla="*/ 964 w 1427"/>
                  <a:gd name="T23" fmla="*/ 788 h 890"/>
                  <a:gd name="T24" fmla="*/ 1336 w 1427"/>
                  <a:gd name="T25" fmla="*/ 446 h 890"/>
                  <a:gd name="T26" fmla="*/ 1427 w 1427"/>
                  <a:gd name="T27" fmla="*/ 0 h 890"/>
                  <a:gd name="T28" fmla="*/ 1260 w 1427"/>
                  <a:gd name="T29" fmla="*/ 225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7" h="890">
                    <a:moveTo>
                      <a:pt x="1260" y="225"/>
                    </a:moveTo>
                    <a:cubicBezTo>
                      <a:pt x="1249" y="317"/>
                      <a:pt x="1157" y="492"/>
                      <a:pt x="1018" y="547"/>
                    </a:cubicBezTo>
                    <a:cubicBezTo>
                      <a:pt x="879" y="602"/>
                      <a:pt x="841" y="467"/>
                      <a:pt x="792" y="416"/>
                    </a:cubicBezTo>
                    <a:cubicBezTo>
                      <a:pt x="753" y="376"/>
                      <a:pt x="724" y="374"/>
                      <a:pt x="713" y="375"/>
                    </a:cubicBezTo>
                    <a:cubicBezTo>
                      <a:pt x="702" y="374"/>
                      <a:pt x="673" y="376"/>
                      <a:pt x="634" y="416"/>
                    </a:cubicBezTo>
                    <a:cubicBezTo>
                      <a:pt x="585" y="467"/>
                      <a:pt x="547" y="602"/>
                      <a:pt x="408" y="547"/>
                    </a:cubicBezTo>
                    <a:cubicBezTo>
                      <a:pt x="269" y="492"/>
                      <a:pt x="177" y="317"/>
                      <a:pt x="166" y="225"/>
                    </a:cubicBezTo>
                    <a:cubicBezTo>
                      <a:pt x="143" y="32"/>
                      <a:pt x="0" y="0"/>
                      <a:pt x="0" y="0"/>
                    </a:cubicBezTo>
                    <a:cubicBezTo>
                      <a:pt x="0" y="0"/>
                      <a:pt x="41" y="368"/>
                      <a:pt x="90" y="446"/>
                    </a:cubicBezTo>
                    <a:cubicBezTo>
                      <a:pt x="139" y="523"/>
                      <a:pt x="332" y="684"/>
                      <a:pt x="462" y="788"/>
                    </a:cubicBezTo>
                    <a:cubicBezTo>
                      <a:pt x="590" y="890"/>
                      <a:pt x="643" y="880"/>
                      <a:pt x="713" y="880"/>
                    </a:cubicBezTo>
                    <a:cubicBezTo>
                      <a:pt x="783" y="880"/>
                      <a:pt x="836" y="890"/>
                      <a:pt x="964" y="788"/>
                    </a:cubicBezTo>
                    <a:cubicBezTo>
                      <a:pt x="1095" y="684"/>
                      <a:pt x="1287" y="523"/>
                      <a:pt x="1336" y="446"/>
                    </a:cubicBezTo>
                    <a:cubicBezTo>
                      <a:pt x="1385" y="368"/>
                      <a:pt x="1427" y="0"/>
                      <a:pt x="1427" y="0"/>
                    </a:cubicBezTo>
                    <a:cubicBezTo>
                      <a:pt x="1427" y="0"/>
                      <a:pt x="1284" y="32"/>
                      <a:pt x="1260" y="225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81" name="Oval 1297"/>
              <p:cNvSpPr>
                <a:spLocks noChangeArrowheads="1"/>
              </p:cNvSpPr>
              <p:nvPr/>
            </p:nvSpPr>
            <p:spPr bwMode="auto">
              <a:xfrm>
                <a:off x="9197975" y="2443163"/>
                <a:ext cx="2516188" cy="909637"/>
              </a:xfrm>
              <a:prstGeom prst="ellipse">
                <a:avLst/>
              </a:pr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82" name="Freeform 1298"/>
              <p:cNvSpPr>
                <a:spLocks/>
              </p:cNvSpPr>
              <p:nvPr/>
            </p:nvSpPr>
            <p:spPr bwMode="auto">
              <a:xfrm>
                <a:off x="9628188" y="1724026"/>
                <a:ext cx="1655763" cy="1004887"/>
              </a:xfrm>
              <a:custGeom>
                <a:avLst/>
                <a:gdLst>
                  <a:gd name="T0" fmla="*/ 1430 w 1434"/>
                  <a:gd name="T1" fmla="*/ 673 h 870"/>
                  <a:gd name="T2" fmla="*/ 1430 w 1434"/>
                  <a:gd name="T3" fmla="*/ 672 h 870"/>
                  <a:gd name="T4" fmla="*/ 1429 w 1434"/>
                  <a:gd name="T5" fmla="*/ 671 h 870"/>
                  <a:gd name="T6" fmla="*/ 1156 w 1434"/>
                  <a:gd name="T7" fmla="*/ 95 h 870"/>
                  <a:gd name="T8" fmla="*/ 743 w 1434"/>
                  <a:gd name="T9" fmla="*/ 202 h 870"/>
                  <a:gd name="T10" fmla="*/ 394 w 1434"/>
                  <a:gd name="T11" fmla="*/ 52 h 870"/>
                  <a:gd name="T12" fmla="*/ 4 w 1434"/>
                  <a:gd name="T13" fmla="*/ 672 h 870"/>
                  <a:gd name="T14" fmla="*/ 4 w 1434"/>
                  <a:gd name="T15" fmla="*/ 672 h 870"/>
                  <a:gd name="T16" fmla="*/ 0 w 1434"/>
                  <a:gd name="T17" fmla="*/ 691 h 870"/>
                  <a:gd name="T18" fmla="*/ 60 w 1434"/>
                  <a:gd name="T19" fmla="*/ 762 h 870"/>
                  <a:gd name="T20" fmla="*/ 717 w 1434"/>
                  <a:gd name="T21" fmla="*/ 870 h 870"/>
                  <a:gd name="T22" fmla="*/ 1374 w 1434"/>
                  <a:gd name="T23" fmla="*/ 762 h 870"/>
                  <a:gd name="T24" fmla="*/ 1434 w 1434"/>
                  <a:gd name="T25" fmla="*/ 691 h 870"/>
                  <a:gd name="T26" fmla="*/ 1430 w 1434"/>
                  <a:gd name="T27" fmla="*/ 673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34" h="870">
                    <a:moveTo>
                      <a:pt x="1430" y="673"/>
                    </a:moveTo>
                    <a:cubicBezTo>
                      <a:pt x="1430" y="672"/>
                      <a:pt x="1430" y="672"/>
                      <a:pt x="1430" y="672"/>
                    </a:cubicBezTo>
                    <a:cubicBezTo>
                      <a:pt x="1429" y="671"/>
                      <a:pt x="1429" y="671"/>
                      <a:pt x="1429" y="671"/>
                    </a:cubicBezTo>
                    <a:cubicBezTo>
                      <a:pt x="1429" y="671"/>
                      <a:pt x="1245" y="189"/>
                      <a:pt x="1156" y="95"/>
                    </a:cubicBezTo>
                    <a:cubicBezTo>
                      <a:pt x="1067" y="0"/>
                      <a:pt x="934" y="156"/>
                      <a:pt x="743" y="202"/>
                    </a:cubicBezTo>
                    <a:cubicBezTo>
                      <a:pt x="606" y="234"/>
                      <a:pt x="550" y="74"/>
                      <a:pt x="394" y="52"/>
                    </a:cubicBezTo>
                    <a:cubicBezTo>
                      <a:pt x="262" y="34"/>
                      <a:pt x="14" y="646"/>
                      <a:pt x="4" y="672"/>
                    </a:cubicBezTo>
                    <a:cubicBezTo>
                      <a:pt x="4" y="672"/>
                      <a:pt x="4" y="672"/>
                      <a:pt x="4" y="672"/>
                    </a:cubicBezTo>
                    <a:cubicBezTo>
                      <a:pt x="1" y="678"/>
                      <a:pt x="0" y="684"/>
                      <a:pt x="0" y="691"/>
                    </a:cubicBezTo>
                    <a:cubicBezTo>
                      <a:pt x="0" y="716"/>
                      <a:pt x="22" y="740"/>
                      <a:pt x="60" y="762"/>
                    </a:cubicBezTo>
                    <a:cubicBezTo>
                      <a:pt x="171" y="826"/>
                      <a:pt x="423" y="870"/>
                      <a:pt x="717" y="870"/>
                    </a:cubicBezTo>
                    <a:cubicBezTo>
                      <a:pt x="1011" y="870"/>
                      <a:pt x="1263" y="826"/>
                      <a:pt x="1374" y="762"/>
                    </a:cubicBezTo>
                    <a:cubicBezTo>
                      <a:pt x="1412" y="740"/>
                      <a:pt x="1434" y="716"/>
                      <a:pt x="1434" y="691"/>
                    </a:cubicBezTo>
                    <a:cubicBezTo>
                      <a:pt x="1434" y="685"/>
                      <a:pt x="1433" y="679"/>
                      <a:pt x="1430" y="673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83" name="Freeform 1299"/>
              <p:cNvSpPr>
                <a:spLocks/>
              </p:cNvSpPr>
              <p:nvPr/>
            </p:nvSpPr>
            <p:spPr bwMode="auto">
              <a:xfrm>
                <a:off x="9612313" y="2509838"/>
                <a:ext cx="25400" cy="44450"/>
              </a:xfrm>
              <a:custGeom>
                <a:avLst/>
                <a:gdLst>
                  <a:gd name="T0" fmla="*/ 13 w 22"/>
                  <a:gd name="T1" fmla="*/ 11 h 39"/>
                  <a:gd name="T2" fmla="*/ 14 w 22"/>
                  <a:gd name="T3" fmla="*/ 0 h 39"/>
                  <a:gd name="T4" fmla="*/ 14 w 22"/>
                  <a:gd name="T5" fmla="*/ 0 h 39"/>
                  <a:gd name="T6" fmla="*/ 0 w 22"/>
                  <a:gd name="T7" fmla="*/ 37 h 39"/>
                  <a:gd name="T8" fmla="*/ 22 w 22"/>
                  <a:gd name="T9" fmla="*/ 39 h 39"/>
                  <a:gd name="T10" fmla="*/ 13 w 22"/>
                  <a:gd name="T11" fmla="*/ 1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9">
                    <a:moveTo>
                      <a:pt x="13" y="11"/>
                    </a:moveTo>
                    <a:cubicBezTo>
                      <a:pt x="13" y="7"/>
                      <a:pt x="14" y="3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16" y="30"/>
                      <a:pt x="13" y="20"/>
                      <a:pt x="13" y="11"/>
                    </a:cubicBez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84" name="Freeform 1300"/>
              <p:cNvSpPr>
                <a:spLocks/>
              </p:cNvSpPr>
              <p:nvPr/>
            </p:nvSpPr>
            <p:spPr bwMode="auto">
              <a:xfrm>
                <a:off x="9939338" y="2970213"/>
                <a:ext cx="411163" cy="38100"/>
              </a:xfrm>
              <a:custGeom>
                <a:avLst/>
                <a:gdLst>
                  <a:gd name="T0" fmla="*/ 0 w 355"/>
                  <a:gd name="T1" fmla="*/ 1 h 33"/>
                  <a:gd name="T2" fmla="*/ 250 w 355"/>
                  <a:gd name="T3" fmla="*/ 33 h 33"/>
                  <a:gd name="T4" fmla="*/ 355 w 355"/>
                  <a:gd name="T5" fmla="*/ 0 h 33"/>
                  <a:gd name="T6" fmla="*/ 0 w 355"/>
                  <a:gd name="T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5" h="33">
                    <a:moveTo>
                      <a:pt x="0" y="1"/>
                    </a:moveTo>
                    <a:cubicBezTo>
                      <a:pt x="75" y="16"/>
                      <a:pt x="159" y="27"/>
                      <a:pt x="250" y="33"/>
                    </a:cubicBezTo>
                    <a:cubicBezTo>
                      <a:pt x="355" y="0"/>
                      <a:pt x="355" y="0"/>
                      <a:pt x="355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85" name="Freeform 1301"/>
              <p:cNvSpPr>
                <a:spLocks/>
              </p:cNvSpPr>
              <p:nvPr/>
            </p:nvSpPr>
            <p:spPr bwMode="auto">
              <a:xfrm>
                <a:off x="9629775" y="2500313"/>
                <a:ext cx="3175" cy="9525"/>
              </a:xfrm>
              <a:custGeom>
                <a:avLst/>
                <a:gdLst>
                  <a:gd name="T0" fmla="*/ 3 w 3"/>
                  <a:gd name="T1" fmla="*/ 0 h 8"/>
                  <a:gd name="T2" fmla="*/ 3 w 3"/>
                  <a:gd name="T3" fmla="*/ 1 h 8"/>
                  <a:gd name="T4" fmla="*/ 0 w 3"/>
                  <a:gd name="T5" fmla="*/ 8 h 8"/>
                  <a:gd name="T6" fmla="*/ 0 w 3"/>
                  <a:gd name="T7" fmla="*/ 8 h 8"/>
                  <a:gd name="T8" fmla="*/ 3 w 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3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5"/>
                      <a:pt x="2" y="3"/>
                      <a:pt x="3" y="0"/>
                    </a:cubicBez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86" name="Freeform 1302"/>
              <p:cNvSpPr>
                <a:spLocks/>
              </p:cNvSpPr>
              <p:nvPr/>
            </p:nvSpPr>
            <p:spPr bwMode="auto">
              <a:xfrm>
                <a:off x="10534650" y="2841625"/>
                <a:ext cx="485775" cy="128587"/>
              </a:xfrm>
              <a:custGeom>
                <a:avLst/>
                <a:gdLst>
                  <a:gd name="T0" fmla="*/ 0 w 421"/>
                  <a:gd name="T1" fmla="*/ 86 h 112"/>
                  <a:gd name="T2" fmla="*/ 382 w 421"/>
                  <a:gd name="T3" fmla="*/ 112 h 112"/>
                  <a:gd name="T4" fmla="*/ 421 w 421"/>
                  <a:gd name="T5" fmla="*/ 104 h 112"/>
                  <a:gd name="T6" fmla="*/ 320 w 421"/>
                  <a:gd name="T7" fmla="*/ 0 h 112"/>
                  <a:gd name="T8" fmla="*/ 0 w 421"/>
                  <a:gd name="T9" fmla="*/ 8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" h="112">
                    <a:moveTo>
                      <a:pt x="0" y="86"/>
                    </a:moveTo>
                    <a:cubicBezTo>
                      <a:pt x="382" y="112"/>
                      <a:pt x="382" y="112"/>
                      <a:pt x="382" y="112"/>
                    </a:cubicBezTo>
                    <a:cubicBezTo>
                      <a:pt x="395" y="109"/>
                      <a:pt x="408" y="107"/>
                      <a:pt x="421" y="104"/>
                    </a:cubicBezTo>
                    <a:cubicBezTo>
                      <a:pt x="320" y="0"/>
                      <a:pt x="320" y="0"/>
                      <a:pt x="320" y="0"/>
                    </a:cubicBez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87" name="Freeform 1303"/>
              <p:cNvSpPr>
                <a:spLocks/>
              </p:cNvSpPr>
              <p:nvPr/>
            </p:nvSpPr>
            <p:spPr bwMode="auto">
              <a:xfrm>
                <a:off x="10244138" y="2722563"/>
                <a:ext cx="180975" cy="47625"/>
              </a:xfrm>
              <a:custGeom>
                <a:avLst/>
                <a:gdLst>
                  <a:gd name="T0" fmla="*/ 156 w 156"/>
                  <a:gd name="T1" fmla="*/ 6 h 42"/>
                  <a:gd name="T2" fmla="*/ 0 w 156"/>
                  <a:gd name="T3" fmla="*/ 0 h 42"/>
                  <a:gd name="T4" fmla="*/ 11 w 156"/>
                  <a:gd name="T5" fmla="*/ 42 h 42"/>
                  <a:gd name="T6" fmla="*/ 156 w 156"/>
                  <a:gd name="T7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42">
                    <a:moveTo>
                      <a:pt x="156" y="6"/>
                    </a:moveTo>
                    <a:cubicBezTo>
                      <a:pt x="102" y="5"/>
                      <a:pt x="50" y="3"/>
                      <a:pt x="0" y="0"/>
                    </a:cubicBezTo>
                    <a:cubicBezTo>
                      <a:pt x="11" y="42"/>
                      <a:pt x="11" y="42"/>
                      <a:pt x="11" y="42"/>
                    </a:cubicBezTo>
                    <a:lnTo>
                      <a:pt x="156" y="6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88" name="Freeform 1304"/>
              <p:cNvSpPr>
                <a:spLocks/>
              </p:cNvSpPr>
              <p:nvPr/>
            </p:nvSpPr>
            <p:spPr bwMode="auto">
              <a:xfrm>
                <a:off x="10256838" y="2728913"/>
                <a:ext cx="244475" cy="60325"/>
              </a:xfrm>
              <a:custGeom>
                <a:avLst/>
                <a:gdLst>
                  <a:gd name="T0" fmla="*/ 144 w 211"/>
                  <a:gd name="T1" fmla="*/ 52 h 52"/>
                  <a:gd name="T2" fmla="*/ 211 w 211"/>
                  <a:gd name="T3" fmla="*/ 0 h 52"/>
                  <a:gd name="T4" fmla="*/ 172 w 211"/>
                  <a:gd name="T5" fmla="*/ 0 h 52"/>
                  <a:gd name="T6" fmla="*/ 145 w 211"/>
                  <a:gd name="T7" fmla="*/ 0 h 52"/>
                  <a:gd name="T8" fmla="*/ 0 w 211"/>
                  <a:gd name="T9" fmla="*/ 36 h 52"/>
                  <a:gd name="T10" fmla="*/ 144 w 211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1" h="52">
                    <a:moveTo>
                      <a:pt x="144" y="52"/>
                    </a:moveTo>
                    <a:cubicBezTo>
                      <a:pt x="211" y="0"/>
                      <a:pt x="211" y="0"/>
                      <a:pt x="211" y="0"/>
                    </a:cubicBezTo>
                    <a:cubicBezTo>
                      <a:pt x="198" y="0"/>
                      <a:pt x="185" y="0"/>
                      <a:pt x="172" y="0"/>
                    </a:cubicBezTo>
                    <a:cubicBezTo>
                      <a:pt x="163" y="0"/>
                      <a:pt x="154" y="0"/>
                      <a:pt x="145" y="0"/>
                    </a:cubicBezTo>
                    <a:cubicBezTo>
                      <a:pt x="0" y="36"/>
                      <a:pt x="0" y="36"/>
                      <a:pt x="0" y="36"/>
                    </a:cubicBezTo>
                    <a:lnTo>
                      <a:pt x="144" y="52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89" name="Freeform 1305"/>
              <p:cNvSpPr>
                <a:spLocks/>
              </p:cNvSpPr>
              <p:nvPr/>
            </p:nvSpPr>
            <p:spPr bwMode="auto">
              <a:xfrm>
                <a:off x="9812338" y="2651125"/>
                <a:ext cx="1588" cy="1587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90" name="Freeform 1306"/>
              <p:cNvSpPr>
                <a:spLocks/>
              </p:cNvSpPr>
              <p:nvPr/>
            </p:nvSpPr>
            <p:spPr bwMode="auto">
              <a:xfrm>
                <a:off x="9602788" y="2552700"/>
                <a:ext cx="158750" cy="80962"/>
              </a:xfrm>
              <a:custGeom>
                <a:avLst/>
                <a:gdLst>
                  <a:gd name="T0" fmla="*/ 82 w 137"/>
                  <a:gd name="T1" fmla="*/ 45 h 71"/>
                  <a:gd name="T2" fmla="*/ 31 w 137"/>
                  <a:gd name="T3" fmla="*/ 2 h 71"/>
                  <a:gd name="T4" fmla="*/ 9 w 137"/>
                  <a:gd name="T5" fmla="*/ 0 h 71"/>
                  <a:gd name="T6" fmla="*/ 0 w 137"/>
                  <a:gd name="T7" fmla="*/ 23 h 71"/>
                  <a:gd name="T8" fmla="*/ 137 w 137"/>
                  <a:gd name="T9" fmla="*/ 71 h 71"/>
                  <a:gd name="T10" fmla="*/ 82 w 137"/>
                  <a:gd name="T11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71">
                    <a:moveTo>
                      <a:pt x="82" y="45"/>
                    </a:moveTo>
                    <a:cubicBezTo>
                      <a:pt x="58" y="32"/>
                      <a:pt x="41" y="17"/>
                      <a:pt x="31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16" y="63"/>
                      <a:pt x="98" y="54"/>
                      <a:pt x="82" y="45"/>
                    </a:cubicBez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91" name="Freeform 1307"/>
              <p:cNvSpPr>
                <a:spLocks/>
              </p:cNvSpPr>
              <p:nvPr/>
            </p:nvSpPr>
            <p:spPr bwMode="auto">
              <a:xfrm>
                <a:off x="9540875" y="2579688"/>
                <a:ext cx="273050" cy="247650"/>
              </a:xfrm>
              <a:custGeom>
                <a:avLst/>
                <a:gdLst>
                  <a:gd name="T0" fmla="*/ 234 w 236"/>
                  <a:gd name="T1" fmla="*/ 63 h 215"/>
                  <a:gd name="T2" fmla="*/ 190 w 236"/>
                  <a:gd name="T3" fmla="*/ 48 h 215"/>
                  <a:gd name="T4" fmla="*/ 53 w 236"/>
                  <a:gd name="T5" fmla="*/ 0 h 215"/>
                  <a:gd name="T6" fmla="*/ 5 w 236"/>
                  <a:gd name="T7" fmla="*/ 124 h 215"/>
                  <a:gd name="T8" fmla="*/ 4 w 236"/>
                  <a:gd name="T9" fmla="*/ 128 h 215"/>
                  <a:gd name="T10" fmla="*/ 3 w 236"/>
                  <a:gd name="T11" fmla="*/ 130 h 215"/>
                  <a:gd name="T12" fmla="*/ 3 w 236"/>
                  <a:gd name="T13" fmla="*/ 130 h 215"/>
                  <a:gd name="T14" fmla="*/ 0 w 236"/>
                  <a:gd name="T15" fmla="*/ 150 h 215"/>
                  <a:gd name="T16" fmla="*/ 32 w 236"/>
                  <a:gd name="T17" fmla="*/ 215 h 215"/>
                  <a:gd name="T18" fmla="*/ 236 w 236"/>
                  <a:gd name="T19" fmla="*/ 64 h 215"/>
                  <a:gd name="T20" fmla="*/ 234 w 236"/>
                  <a:gd name="T21" fmla="*/ 6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6" h="215">
                    <a:moveTo>
                      <a:pt x="234" y="63"/>
                    </a:moveTo>
                    <a:cubicBezTo>
                      <a:pt x="218" y="58"/>
                      <a:pt x="204" y="53"/>
                      <a:pt x="190" y="4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1" y="137"/>
                      <a:pt x="0" y="144"/>
                      <a:pt x="0" y="150"/>
                    </a:cubicBezTo>
                    <a:cubicBezTo>
                      <a:pt x="0" y="173"/>
                      <a:pt x="11" y="194"/>
                      <a:pt x="32" y="215"/>
                    </a:cubicBezTo>
                    <a:cubicBezTo>
                      <a:pt x="236" y="64"/>
                      <a:pt x="236" y="64"/>
                      <a:pt x="236" y="64"/>
                    </a:cubicBezTo>
                    <a:lnTo>
                      <a:pt x="234" y="63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92" name="Freeform 1308"/>
              <p:cNvSpPr>
                <a:spLocks/>
              </p:cNvSpPr>
              <p:nvPr/>
            </p:nvSpPr>
            <p:spPr bwMode="auto">
              <a:xfrm>
                <a:off x="10534650" y="2940050"/>
                <a:ext cx="441325" cy="58737"/>
              </a:xfrm>
              <a:custGeom>
                <a:avLst/>
                <a:gdLst>
                  <a:gd name="T0" fmla="*/ 217 w 382"/>
                  <a:gd name="T1" fmla="*/ 51 h 51"/>
                  <a:gd name="T2" fmla="*/ 382 w 382"/>
                  <a:gd name="T3" fmla="*/ 26 h 51"/>
                  <a:gd name="T4" fmla="*/ 0 w 382"/>
                  <a:gd name="T5" fmla="*/ 0 h 51"/>
                  <a:gd name="T6" fmla="*/ 217 w 382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2" h="51">
                    <a:moveTo>
                      <a:pt x="217" y="51"/>
                    </a:moveTo>
                    <a:cubicBezTo>
                      <a:pt x="276" y="45"/>
                      <a:pt x="331" y="36"/>
                      <a:pt x="382" y="2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17" y="51"/>
                    </a:ln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93" name="Freeform 1309"/>
              <p:cNvSpPr>
                <a:spLocks/>
              </p:cNvSpPr>
              <p:nvPr/>
            </p:nvSpPr>
            <p:spPr bwMode="auto">
              <a:xfrm>
                <a:off x="10256838" y="2770188"/>
                <a:ext cx="166688" cy="38100"/>
              </a:xfrm>
              <a:custGeom>
                <a:avLst/>
                <a:gdLst>
                  <a:gd name="T0" fmla="*/ 105 w 105"/>
                  <a:gd name="T1" fmla="*/ 12 h 24"/>
                  <a:gd name="T2" fmla="*/ 0 w 105"/>
                  <a:gd name="T3" fmla="*/ 0 h 24"/>
                  <a:gd name="T4" fmla="*/ 82 w 105"/>
                  <a:gd name="T5" fmla="*/ 24 h 24"/>
                  <a:gd name="T6" fmla="*/ 105 w 105"/>
                  <a:gd name="T7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24">
                    <a:moveTo>
                      <a:pt x="105" y="12"/>
                    </a:moveTo>
                    <a:lnTo>
                      <a:pt x="0" y="0"/>
                    </a:lnTo>
                    <a:lnTo>
                      <a:pt x="82" y="24"/>
                    </a:lnTo>
                    <a:lnTo>
                      <a:pt x="105" y="1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94" name="Freeform 1310"/>
              <p:cNvSpPr>
                <a:spLocks/>
              </p:cNvSpPr>
              <p:nvPr/>
            </p:nvSpPr>
            <p:spPr bwMode="auto">
              <a:xfrm>
                <a:off x="10350500" y="2808288"/>
                <a:ext cx="184150" cy="161925"/>
              </a:xfrm>
              <a:custGeom>
                <a:avLst/>
                <a:gdLst>
                  <a:gd name="T0" fmla="*/ 0 w 116"/>
                  <a:gd name="T1" fmla="*/ 102 h 102"/>
                  <a:gd name="T2" fmla="*/ 116 w 116"/>
                  <a:gd name="T3" fmla="*/ 83 h 102"/>
                  <a:gd name="T4" fmla="*/ 23 w 116"/>
                  <a:gd name="T5" fmla="*/ 0 h 102"/>
                  <a:gd name="T6" fmla="*/ 0 w 116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02">
                    <a:moveTo>
                      <a:pt x="0" y="102"/>
                    </a:moveTo>
                    <a:lnTo>
                      <a:pt x="116" y="83"/>
                    </a:lnTo>
                    <a:lnTo>
                      <a:pt x="23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95" name="Freeform 1311"/>
              <p:cNvSpPr>
                <a:spLocks/>
              </p:cNvSpPr>
              <p:nvPr/>
            </p:nvSpPr>
            <p:spPr bwMode="auto">
              <a:xfrm>
                <a:off x="10387013" y="2789238"/>
                <a:ext cx="147638" cy="150812"/>
              </a:xfrm>
              <a:custGeom>
                <a:avLst/>
                <a:gdLst>
                  <a:gd name="T0" fmla="*/ 0 w 93"/>
                  <a:gd name="T1" fmla="*/ 12 h 95"/>
                  <a:gd name="T2" fmla="*/ 93 w 93"/>
                  <a:gd name="T3" fmla="*/ 95 h 95"/>
                  <a:gd name="T4" fmla="*/ 23 w 93"/>
                  <a:gd name="T5" fmla="*/ 0 h 95"/>
                  <a:gd name="T6" fmla="*/ 0 w 93"/>
                  <a:gd name="T7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95">
                    <a:moveTo>
                      <a:pt x="0" y="12"/>
                    </a:moveTo>
                    <a:lnTo>
                      <a:pt x="93" y="95"/>
                    </a:lnTo>
                    <a:lnTo>
                      <a:pt x="2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96" name="Rectangle 1312"/>
              <p:cNvSpPr>
                <a:spLocks noChangeArrowheads="1"/>
              </p:cNvSpPr>
              <p:nvPr/>
            </p:nvSpPr>
            <p:spPr bwMode="auto">
              <a:xfrm>
                <a:off x="9813925" y="2652713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97" name="Freeform 1313"/>
              <p:cNvSpPr>
                <a:spLocks/>
              </p:cNvSpPr>
              <p:nvPr/>
            </p:nvSpPr>
            <p:spPr bwMode="auto">
              <a:xfrm>
                <a:off x="9840913" y="2789238"/>
                <a:ext cx="509588" cy="182562"/>
              </a:xfrm>
              <a:custGeom>
                <a:avLst/>
                <a:gdLst>
                  <a:gd name="T0" fmla="*/ 153 w 441"/>
                  <a:gd name="T1" fmla="*/ 0 h 158"/>
                  <a:gd name="T2" fmla="*/ 0 w 441"/>
                  <a:gd name="T3" fmla="*/ 138 h 158"/>
                  <a:gd name="T4" fmla="*/ 86 w 441"/>
                  <a:gd name="T5" fmla="*/ 158 h 158"/>
                  <a:gd name="T6" fmla="*/ 441 w 441"/>
                  <a:gd name="T7" fmla="*/ 157 h 158"/>
                  <a:gd name="T8" fmla="*/ 153 w 441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1" h="158">
                    <a:moveTo>
                      <a:pt x="153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27" y="145"/>
                      <a:pt x="56" y="152"/>
                      <a:pt x="86" y="158"/>
                    </a:cubicBezTo>
                    <a:cubicBezTo>
                      <a:pt x="441" y="157"/>
                      <a:pt x="441" y="157"/>
                      <a:pt x="441" y="157"/>
                    </a:cubicBez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98" name="Freeform 1314"/>
              <p:cNvSpPr>
                <a:spLocks/>
              </p:cNvSpPr>
              <p:nvPr/>
            </p:nvSpPr>
            <p:spPr bwMode="auto">
              <a:xfrm>
                <a:off x="9813925" y="2652713"/>
                <a:ext cx="307975" cy="136525"/>
              </a:xfrm>
              <a:custGeom>
                <a:avLst/>
                <a:gdLst>
                  <a:gd name="T0" fmla="*/ 176 w 267"/>
                  <a:gd name="T1" fmla="*/ 118 h 118"/>
                  <a:gd name="T2" fmla="*/ 267 w 267"/>
                  <a:gd name="T3" fmla="*/ 51 h 118"/>
                  <a:gd name="T4" fmla="*/ 1 w 267"/>
                  <a:gd name="T5" fmla="*/ 0 h 118"/>
                  <a:gd name="T6" fmla="*/ 0 w 267"/>
                  <a:gd name="T7" fmla="*/ 0 h 118"/>
                  <a:gd name="T8" fmla="*/ 176 w 267"/>
                  <a:gd name="T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118">
                    <a:moveTo>
                      <a:pt x="176" y="118"/>
                    </a:moveTo>
                    <a:cubicBezTo>
                      <a:pt x="267" y="51"/>
                      <a:pt x="267" y="51"/>
                      <a:pt x="267" y="51"/>
                    </a:cubicBezTo>
                    <a:cubicBezTo>
                      <a:pt x="163" y="39"/>
                      <a:pt x="72" y="22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76" y="118"/>
                    </a:ln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99" name="Freeform 1315"/>
              <p:cNvSpPr>
                <a:spLocks/>
              </p:cNvSpPr>
              <p:nvPr/>
            </p:nvSpPr>
            <p:spPr bwMode="auto">
              <a:xfrm>
                <a:off x="10017125" y="2711450"/>
                <a:ext cx="239713" cy="77787"/>
              </a:xfrm>
              <a:custGeom>
                <a:avLst/>
                <a:gdLst>
                  <a:gd name="T0" fmla="*/ 208 w 208"/>
                  <a:gd name="T1" fmla="*/ 51 h 67"/>
                  <a:gd name="T2" fmla="*/ 197 w 208"/>
                  <a:gd name="T3" fmla="*/ 9 h 67"/>
                  <a:gd name="T4" fmla="*/ 91 w 208"/>
                  <a:gd name="T5" fmla="*/ 0 h 67"/>
                  <a:gd name="T6" fmla="*/ 0 w 208"/>
                  <a:gd name="T7" fmla="*/ 67 h 67"/>
                  <a:gd name="T8" fmla="*/ 208 w 208"/>
                  <a:gd name="T9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67">
                    <a:moveTo>
                      <a:pt x="208" y="51"/>
                    </a:moveTo>
                    <a:cubicBezTo>
                      <a:pt x="197" y="9"/>
                      <a:pt x="197" y="9"/>
                      <a:pt x="197" y="9"/>
                    </a:cubicBezTo>
                    <a:cubicBezTo>
                      <a:pt x="160" y="7"/>
                      <a:pt x="125" y="4"/>
                      <a:pt x="91" y="0"/>
                    </a:cubicBezTo>
                    <a:cubicBezTo>
                      <a:pt x="0" y="67"/>
                      <a:pt x="0" y="67"/>
                      <a:pt x="0" y="67"/>
                    </a:cubicBezTo>
                    <a:lnTo>
                      <a:pt x="208" y="51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0" name="Freeform 1316"/>
              <p:cNvSpPr>
                <a:spLocks/>
              </p:cNvSpPr>
              <p:nvPr/>
            </p:nvSpPr>
            <p:spPr bwMode="auto">
              <a:xfrm>
                <a:off x="10017125" y="2770188"/>
                <a:ext cx="369888" cy="38100"/>
              </a:xfrm>
              <a:custGeom>
                <a:avLst/>
                <a:gdLst>
                  <a:gd name="T0" fmla="*/ 151 w 233"/>
                  <a:gd name="T1" fmla="*/ 0 h 24"/>
                  <a:gd name="T2" fmla="*/ 0 w 233"/>
                  <a:gd name="T3" fmla="*/ 12 h 24"/>
                  <a:gd name="T4" fmla="*/ 233 w 233"/>
                  <a:gd name="T5" fmla="*/ 24 h 24"/>
                  <a:gd name="T6" fmla="*/ 151 w 233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24">
                    <a:moveTo>
                      <a:pt x="151" y="0"/>
                    </a:moveTo>
                    <a:lnTo>
                      <a:pt x="0" y="12"/>
                    </a:lnTo>
                    <a:lnTo>
                      <a:pt x="233" y="24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1" name="Freeform 1317"/>
              <p:cNvSpPr>
                <a:spLocks/>
              </p:cNvSpPr>
              <p:nvPr/>
            </p:nvSpPr>
            <p:spPr bwMode="auto">
              <a:xfrm>
                <a:off x="10017125" y="2789238"/>
                <a:ext cx="369888" cy="180975"/>
              </a:xfrm>
              <a:custGeom>
                <a:avLst/>
                <a:gdLst>
                  <a:gd name="T0" fmla="*/ 0 w 233"/>
                  <a:gd name="T1" fmla="*/ 0 h 114"/>
                  <a:gd name="T2" fmla="*/ 210 w 233"/>
                  <a:gd name="T3" fmla="*/ 114 h 114"/>
                  <a:gd name="T4" fmla="*/ 233 w 233"/>
                  <a:gd name="T5" fmla="*/ 12 h 114"/>
                  <a:gd name="T6" fmla="*/ 0 w 233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114">
                    <a:moveTo>
                      <a:pt x="0" y="0"/>
                    </a:moveTo>
                    <a:lnTo>
                      <a:pt x="210" y="114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2" name="Freeform 1318"/>
              <p:cNvSpPr>
                <a:spLocks/>
              </p:cNvSpPr>
              <p:nvPr/>
            </p:nvSpPr>
            <p:spPr bwMode="auto">
              <a:xfrm>
                <a:off x="9821863" y="2789238"/>
                <a:ext cx="195263" cy="158750"/>
              </a:xfrm>
              <a:custGeom>
                <a:avLst/>
                <a:gdLst>
                  <a:gd name="T0" fmla="*/ 25 w 169"/>
                  <a:gd name="T1" fmla="*/ 45 h 138"/>
                  <a:gd name="T2" fmla="*/ 0 w 169"/>
                  <a:gd name="T3" fmla="*/ 134 h 138"/>
                  <a:gd name="T4" fmla="*/ 16 w 169"/>
                  <a:gd name="T5" fmla="*/ 138 h 138"/>
                  <a:gd name="T6" fmla="*/ 169 w 169"/>
                  <a:gd name="T7" fmla="*/ 0 h 138"/>
                  <a:gd name="T8" fmla="*/ 25 w 169"/>
                  <a:gd name="T9" fmla="*/ 4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38">
                    <a:moveTo>
                      <a:pt x="25" y="45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5" y="135"/>
                      <a:pt x="11" y="136"/>
                      <a:pt x="16" y="138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25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3" name="Freeform 1319"/>
              <p:cNvSpPr>
                <a:spLocks/>
              </p:cNvSpPr>
              <p:nvPr/>
            </p:nvSpPr>
            <p:spPr bwMode="auto">
              <a:xfrm>
                <a:off x="9813925" y="2652713"/>
                <a:ext cx="203200" cy="188912"/>
              </a:xfrm>
              <a:custGeom>
                <a:avLst/>
                <a:gdLst>
                  <a:gd name="T0" fmla="*/ 23 w 128"/>
                  <a:gd name="T1" fmla="*/ 119 h 119"/>
                  <a:gd name="T2" fmla="*/ 128 w 128"/>
                  <a:gd name="T3" fmla="*/ 86 h 119"/>
                  <a:gd name="T4" fmla="*/ 0 w 128"/>
                  <a:gd name="T5" fmla="*/ 0 h 119"/>
                  <a:gd name="T6" fmla="*/ 23 w 128"/>
                  <a:gd name="T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19">
                    <a:moveTo>
                      <a:pt x="23" y="119"/>
                    </a:moveTo>
                    <a:lnTo>
                      <a:pt x="128" y="86"/>
                    </a:lnTo>
                    <a:lnTo>
                      <a:pt x="0" y="0"/>
                    </a:ln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4" name="Freeform 1320"/>
              <p:cNvSpPr>
                <a:spLocks/>
              </p:cNvSpPr>
              <p:nvPr/>
            </p:nvSpPr>
            <p:spPr bwMode="auto">
              <a:xfrm>
                <a:off x="9642475" y="2841625"/>
                <a:ext cx="207963" cy="103187"/>
              </a:xfrm>
              <a:custGeom>
                <a:avLst/>
                <a:gdLst>
                  <a:gd name="T0" fmla="*/ 0 w 181"/>
                  <a:gd name="T1" fmla="*/ 28 h 89"/>
                  <a:gd name="T2" fmla="*/ 156 w 181"/>
                  <a:gd name="T3" fmla="*/ 89 h 89"/>
                  <a:gd name="T4" fmla="*/ 181 w 181"/>
                  <a:gd name="T5" fmla="*/ 0 h 89"/>
                  <a:gd name="T6" fmla="*/ 0 w 181"/>
                  <a:gd name="T7" fmla="*/ 2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9">
                    <a:moveTo>
                      <a:pt x="0" y="28"/>
                    </a:moveTo>
                    <a:cubicBezTo>
                      <a:pt x="41" y="51"/>
                      <a:pt x="93" y="71"/>
                      <a:pt x="156" y="89"/>
                    </a:cubicBezTo>
                    <a:cubicBezTo>
                      <a:pt x="181" y="0"/>
                      <a:pt x="181" y="0"/>
                      <a:pt x="181" y="0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5" name="Freeform 1321"/>
              <p:cNvSpPr>
                <a:spLocks/>
              </p:cNvSpPr>
              <p:nvPr/>
            </p:nvSpPr>
            <p:spPr bwMode="auto">
              <a:xfrm>
                <a:off x="9578975" y="2652713"/>
                <a:ext cx="271463" cy="220662"/>
              </a:xfrm>
              <a:custGeom>
                <a:avLst/>
                <a:gdLst>
                  <a:gd name="T0" fmla="*/ 204 w 236"/>
                  <a:gd name="T1" fmla="*/ 0 h 191"/>
                  <a:gd name="T2" fmla="*/ 0 w 236"/>
                  <a:gd name="T3" fmla="*/ 151 h 191"/>
                  <a:gd name="T4" fmla="*/ 55 w 236"/>
                  <a:gd name="T5" fmla="*/ 191 h 191"/>
                  <a:gd name="T6" fmla="*/ 236 w 236"/>
                  <a:gd name="T7" fmla="*/ 163 h 191"/>
                  <a:gd name="T8" fmla="*/ 204 w 236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191">
                    <a:moveTo>
                      <a:pt x="204" y="0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4" y="165"/>
                      <a:pt x="33" y="178"/>
                      <a:pt x="55" y="191"/>
                    </a:cubicBezTo>
                    <a:cubicBezTo>
                      <a:pt x="236" y="163"/>
                      <a:pt x="236" y="163"/>
                      <a:pt x="236" y="163"/>
                    </a:cubicBez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6" name="Freeform 1322"/>
              <p:cNvSpPr>
                <a:spLocks/>
              </p:cNvSpPr>
              <p:nvPr/>
            </p:nvSpPr>
            <p:spPr bwMode="auto">
              <a:xfrm>
                <a:off x="10228263" y="2970213"/>
                <a:ext cx="220663" cy="47625"/>
              </a:xfrm>
              <a:custGeom>
                <a:avLst/>
                <a:gdLst>
                  <a:gd name="T0" fmla="*/ 0 w 191"/>
                  <a:gd name="T1" fmla="*/ 33 h 41"/>
                  <a:gd name="T2" fmla="*/ 191 w 191"/>
                  <a:gd name="T3" fmla="*/ 41 h 41"/>
                  <a:gd name="T4" fmla="*/ 105 w 191"/>
                  <a:gd name="T5" fmla="*/ 0 h 41"/>
                  <a:gd name="T6" fmla="*/ 0 w 191"/>
                  <a:gd name="T7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41">
                    <a:moveTo>
                      <a:pt x="0" y="33"/>
                    </a:moveTo>
                    <a:cubicBezTo>
                      <a:pt x="61" y="38"/>
                      <a:pt x="125" y="40"/>
                      <a:pt x="191" y="41"/>
                    </a:cubicBezTo>
                    <a:cubicBezTo>
                      <a:pt x="105" y="0"/>
                      <a:pt x="105" y="0"/>
                      <a:pt x="105" y="0"/>
                    </a:cubicBez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7" name="Freeform 1323"/>
              <p:cNvSpPr>
                <a:spLocks/>
              </p:cNvSpPr>
              <p:nvPr/>
            </p:nvSpPr>
            <p:spPr bwMode="auto">
              <a:xfrm>
                <a:off x="10350500" y="2940050"/>
                <a:ext cx="184150" cy="77787"/>
              </a:xfrm>
              <a:custGeom>
                <a:avLst/>
                <a:gdLst>
                  <a:gd name="T0" fmla="*/ 0 w 160"/>
                  <a:gd name="T1" fmla="*/ 26 h 67"/>
                  <a:gd name="T2" fmla="*/ 86 w 160"/>
                  <a:gd name="T3" fmla="*/ 67 h 67"/>
                  <a:gd name="T4" fmla="*/ 92 w 160"/>
                  <a:gd name="T5" fmla="*/ 67 h 67"/>
                  <a:gd name="T6" fmla="*/ 136 w 160"/>
                  <a:gd name="T7" fmla="*/ 66 h 67"/>
                  <a:gd name="T8" fmla="*/ 160 w 160"/>
                  <a:gd name="T9" fmla="*/ 0 h 67"/>
                  <a:gd name="T10" fmla="*/ 0 w 160"/>
                  <a:gd name="T11" fmla="*/ 2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67">
                    <a:moveTo>
                      <a:pt x="0" y="26"/>
                    </a:moveTo>
                    <a:cubicBezTo>
                      <a:pt x="86" y="67"/>
                      <a:pt x="86" y="67"/>
                      <a:pt x="86" y="67"/>
                    </a:cubicBezTo>
                    <a:cubicBezTo>
                      <a:pt x="88" y="67"/>
                      <a:pt x="90" y="67"/>
                      <a:pt x="92" y="67"/>
                    </a:cubicBezTo>
                    <a:cubicBezTo>
                      <a:pt x="107" y="67"/>
                      <a:pt x="121" y="66"/>
                      <a:pt x="136" y="66"/>
                    </a:cubicBezTo>
                    <a:cubicBezTo>
                      <a:pt x="160" y="0"/>
                      <a:pt x="160" y="0"/>
                      <a:pt x="160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8" name="Freeform 1324"/>
              <p:cNvSpPr>
                <a:spLocks/>
              </p:cNvSpPr>
              <p:nvPr/>
            </p:nvSpPr>
            <p:spPr bwMode="auto">
              <a:xfrm>
                <a:off x="10507663" y="2940050"/>
                <a:ext cx="277813" cy="76200"/>
              </a:xfrm>
              <a:custGeom>
                <a:avLst/>
                <a:gdLst>
                  <a:gd name="T0" fmla="*/ 0 w 241"/>
                  <a:gd name="T1" fmla="*/ 66 h 66"/>
                  <a:gd name="T2" fmla="*/ 241 w 241"/>
                  <a:gd name="T3" fmla="*/ 51 h 66"/>
                  <a:gd name="T4" fmla="*/ 24 w 241"/>
                  <a:gd name="T5" fmla="*/ 0 h 66"/>
                  <a:gd name="T6" fmla="*/ 0 w 241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66">
                    <a:moveTo>
                      <a:pt x="0" y="66"/>
                    </a:moveTo>
                    <a:cubicBezTo>
                      <a:pt x="84" y="65"/>
                      <a:pt x="165" y="60"/>
                      <a:pt x="241" y="51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9" name="Freeform 1325"/>
              <p:cNvSpPr>
                <a:spLocks/>
              </p:cNvSpPr>
              <p:nvPr/>
            </p:nvSpPr>
            <p:spPr bwMode="auto">
              <a:xfrm>
                <a:off x="10904538" y="2841625"/>
                <a:ext cx="358775" cy="119062"/>
              </a:xfrm>
              <a:custGeom>
                <a:avLst/>
                <a:gdLst>
                  <a:gd name="T0" fmla="*/ 101 w 311"/>
                  <a:gd name="T1" fmla="*/ 104 h 104"/>
                  <a:gd name="T2" fmla="*/ 311 w 311"/>
                  <a:gd name="T3" fmla="*/ 31 h 104"/>
                  <a:gd name="T4" fmla="*/ 0 w 311"/>
                  <a:gd name="T5" fmla="*/ 0 h 104"/>
                  <a:gd name="T6" fmla="*/ 101 w 311"/>
                  <a:gd name="T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1" h="104">
                    <a:moveTo>
                      <a:pt x="101" y="104"/>
                    </a:moveTo>
                    <a:cubicBezTo>
                      <a:pt x="188" y="84"/>
                      <a:pt x="259" y="59"/>
                      <a:pt x="311" y="3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1" y="104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10" name="Freeform 1326"/>
              <p:cNvSpPr>
                <a:spLocks/>
              </p:cNvSpPr>
              <p:nvPr/>
            </p:nvSpPr>
            <p:spPr bwMode="auto">
              <a:xfrm>
                <a:off x="11264900" y="2535238"/>
                <a:ext cx="106363" cy="315912"/>
              </a:xfrm>
              <a:custGeom>
                <a:avLst/>
                <a:gdLst>
                  <a:gd name="T0" fmla="*/ 0 w 91"/>
                  <a:gd name="T1" fmla="*/ 26 h 273"/>
                  <a:gd name="T2" fmla="*/ 36 w 91"/>
                  <a:gd name="T3" fmla="*/ 273 h 273"/>
                  <a:gd name="T4" fmla="*/ 91 w 91"/>
                  <a:gd name="T5" fmla="*/ 188 h 273"/>
                  <a:gd name="T6" fmla="*/ 86 w 91"/>
                  <a:gd name="T7" fmla="*/ 162 h 273"/>
                  <a:gd name="T8" fmla="*/ 86 w 91"/>
                  <a:gd name="T9" fmla="*/ 162 h 273"/>
                  <a:gd name="T10" fmla="*/ 36 w 91"/>
                  <a:gd name="T11" fmla="*/ 33 h 273"/>
                  <a:gd name="T12" fmla="*/ 14 w 91"/>
                  <a:gd name="T13" fmla="*/ 0 h 273"/>
                  <a:gd name="T14" fmla="*/ 0 w 91"/>
                  <a:gd name="T15" fmla="*/ 26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273">
                    <a:moveTo>
                      <a:pt x="0" y="26"/>
                    </a:moveTo>
                    <a:cubicBezTo>
                      <a:pt x="36" y="273"/>
                      <a:pt x="36" y="273"/>
                      <a:pt x="36" y="273"/>
                    </a:cubicBezTo>
                    <a:cubicBezTo>
                      <a:pt x="71" y="247"/>
                      <a:pt x="91" y="218"/>
                      <a:pt x="91" y="188"/>
                    </a:cubicBezTo>
                    <a:cubicBezTo>
                      <a:pt x="91" y="179"/>
                      <a:pt x="89" y="171"/>
                      <a:pt x="86" y="162"/>
                    </a:cubicBezTo>
                    <a:cubicBezTo>
                      <a:pt x="86" y="162"/>
                      <a:pt x="86" y="162"/>
                      <a:pt x="86" y="162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9"/>
                      <a:pt x="7" y="18"/>
                      <a:pt x="0" y="26"/>
                    </a:cubicBez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11" name="Freeform 1327"/>
              <p:cNvSpPr>
                <a:spLocks/>
              </p:cNvSpPr>
              <p:nvPr/>
            </p:nvSpPr>
            <p:spPr bwMode="auto">
              <a:xfrm>
                <a:off x="10904538" y="2565400"/>
                <a:ext cx="403225" cy="311150"/>
              </a:xfrm>
              <a:custGeom>
                <a:avLst/>
                <a:gdLst>
                  <a:gd name="T0" fmla="*/ 269 w 349"/>
                  <a:gd name="T1" fmla="*/ 34 h 270"/>
                  <a:gd name="T2" fmla="*/ 165 w 349"/>
                  <a:gd name="T3" fmla="*/ 77 h 270"/>
                  <a:gd name="T4" fmla="*/ 0 w 349"/>
                  <a:gd name="T5" fmla="*/ 239 h 270"/>
                  <a:gd name="T6" fmla="*/ 311 w 349"/>
                  <a:gd name="T7" fmla="*/ 270 h 270"/>
                  <a:gd name="T8" fmla="*/ 349 w 349"/>
                  <a:gd name="T9" fmla="*/ 247 h 270"/>
                  <a:gd name="T10" fmla="*/ 313 w 349"/>
                  <a:gd name="T11" fmla="*/ 0 h 270"/>
                  <a:gd name="T12" fmla="*/ 269 w 349"/>
                  <a:gd name="T13" fmla="*/ 3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270">
                    <a:moveTo>
                      <a:pt x="269" y="34"/>
                    </a:moveTo>
                    <a:cubicBezTo>
                      <a:pt x="242" y="50"/>
                      <a:pt x="207" y="64"/>
                      <a:pt x="165" y="7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311" y="270"/>
                      <a:pt x="311" y="270"/>
                      <a:pt x="311" y="270"/>
                    </a:cubicBezTo>
                    <a:cubicBezTo>
                      <a:pt x="325" y="262"/>
                      <a:pt x="338" y="255"/>
                      <a:pt x="349" y="247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03" y="12"/>
                      <a:pt x="288" y="23"/>
                      <a:pt x="269" y="34"/>
                    </a:cubicBez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12" name="Rectangle 1328"/>
              <p:cNvSpPr>
                <a:spLocks noChangeArrowheads="1"/>
              </p:cNvSpPr>
              <p:nvPr/>
            </p:nvSpPr>
            <p:spPr bwMode="auto">
              <a:xfrm>
                <a:off x="9813925" y="2652713"/>
                <a:ext cx="1588" cy="1587"/>
              </a:xfrm>
              <a:prstGeom prst="rect">
                <a:avLst/>
              </a:pr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13" name="Freeform 1329"/>
              <p:cNvSpPr>
                <a:spLocks/>
              </p:cNvSpPr>
              <p:nvPr/>
            </p:nvSpPr>
            <p:spPr bwMode="auto">
              <a:xfrm>
                <a:off x="9813925" y="265271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14" name="Freeform 1330"/>
              <p:cNvSpPr>
                <a:spLocks/>
              </p:cNvSpPr>
              <p:nvPr/>
            </p:nvSpPr>
            <p:spPr bwMode="auto">
              <a:xfrm>
                <a:off x="10423525" y="2789238"/>
                <a:ext cx="369888" cy="150812"/>
              </a:xfrm>
              <a:custGeom>
                <a:avLst/>
                <a:gdLst>
                  <a:gd name="T0" fmla="*/ 0 w 233"/>
                  <a:gd name="T1" fmla="*/ 0 h 95"/>
                  <a:gd name="T2" fmla="*/ 70 w 233"/>
                  <a:gd name="T3" fmla="*/ 95 h 95"/>
                  <a:gd name="T4" fmla="*/ 233 w 233"/>
                  <a:gd name="T5" fmla="*/ 13 h 95"/>
                  <a:gd name="T6" fmla="*/ 0 w 233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95">
                    <a:moveTo>
                      <a:pt x="0" y="0"/>
                    </a:moveTo>
                    <a:lnTo>
                      <a:pt x="70" y="95"/>
                    </a:lnTo>
                    <a:lnTo>
                      <a:pt x="23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15" name="Freeform 1331"/>
              <p:cNvSpPr>
                <a:spLocks/>
              </p:cNvSpPr>
              <p:nvPr/>
            </p:nvSpPr>
            <p:spPr bwMode="auto">
              <a:xfrm>
                <a:off x="10423525" y="2727325"/>
                <a:ext cx="369888" cy="82550"/>
              </a:xfrm>
              <a:custGeom>
                <a:avLst/>
                <a:gdLst>
                  <a:gd name="T0" fmla="*/ 320 w 320"/>
                  <a:gd name="T1" fmla="*/ 72 h 72"/>
                  <a:gd name="T2" fmla="*/ 148 w 320"/>
                  <a:gd name="T3" fmla="*/ 0 h 72"/>
                  <a:gd name="T4" fmla="*/ 67 w 320"/>
                  <a:gd name="T5" fmla="*/ 2 h 72"/>
                  <a:gd name="T6" fmla="*/ 0 w 320"/>
                  <a:gd name="T7" fmla="*/ 54 h 72"/>
                  <a:gd name="T8" fmla="*/ 320 w 320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72">
                    <a:moveTo>
                      <a:pt x="320" y="72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21" y="1"/>
                      <a:pt x="94" y="1"/>
                      <a:pt x="67" y="2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320" y="72"/>
                    </a:ln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16" name="Freeform 1332"/>
              <p:cNvSpPr>
                <a:spLocks/>
              </p:cNvSpPr>
              <p:nvPr/>
            </p:nvSpPr>
            <p:spPr bwMode="auto">
              <a:xfrm>
                <a:off x="10534650" y="2809875"/>
                <a:ext cx="369888" cy="130175"/>
              </a:xfrm>
              <a:custGeom>
                <a:avLst/>
                <a:gdLst>
                  <a:gd name="T0" fmla="*/ 0 w 233"/>
                  <a:gd name="T1" fmla="*/ 82 h 82"/>
                  <a:gd name="T2" fmla="*/ 233 w 233"/>
                  <a:gd name="T3" fmla="*/ 20 h 82"/>
                  <a:gd name="T4" fmla="*/ 163 w 233"/>
                  <a:gd name="T5" fmla="*/ 0 h 82"/>
                  <a:gd name="T6" fmla="*/ 0 w 233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82">
                    <a:moveTo>
                      <a:pt x="0" y="82"/>
                    </a:moveTo>
                    <a:lnTo>
                      <a:pt x="233" y="20"/>
                    </a:lnTo>
                    <a:lnTo>
                      <a:pt x="163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17" name="Freeform 1333"/>
              <p:cNvSpPr>
                <a:spLocks/>
              </p:cNvSpPr>
              <p:nvPr/>
            </p:nvSpPr>
            <p:spPr bwMode="auto">
              <a:xfrm>
                <a:off x="10594975" y="2709863"/>
                <a:ext cx="206375" cy="100012"/>
              </a:xfrm>
              <a:custGeom>
                <a:avLst/>
                <a:gdLst>
                  <a:gd name="T0" fmla="*/ 179 w 179"/>
                  <a:gd name="T1" fmla="*/ 0 h 86"/>
                  <a:gd name="T2" fmla="*/ 0 w 179"/>
                  <a:gd name="T3" fmla="*/ 14 h 86"/>
                  <a:gd name="T4" fmla="*/ 172 w 179"/>
                  <a:gd name="T5" fmla="*/ 86 h 86"/>
                  <a:gd name="T6" fmla="*/ 179 w 179"/>
                  <a:gd name="T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86">
                    <a:moveTo>
                      <a:pt x="179" y="0"/>
                    </a:moveTo>
                    <a:cubicBezTo>
                      <a:pt x="123" y="6"/>
                      <a:pt x="63" y="11"/>
                      <a:pt x="0" y="14"/>
                    </a:cubicBezTo>
                    <a:cubicBezTo>
                      <a:pt x="172" y="86"/>
                      <a:pt x="172" y="86"/>
                      <a:pt x="172" y="86"/>
                    </a:cubicBez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18" name="Freeform 1334"/>
              <p:cNvSpPr>
                <a:spLocks/>
              </p:cNvSpPr>
              <p:nvPr/>
            </p:nvSpPr>
            <p:spPr bwMode="auto">
              <a:xfrm>
                <a:off x="10793413" y="2681288"/>
                <a:ext cx="188913" cy="128587"/>
              </a:xfrm>
              <a:custGeom>
                <a:avLst/>
                <a:gdLst>
                  <a:gd name="T0" fmla="*/ 163 w 163"/>
                  <a:gd name="T1" fmla="*/ 0 h 111"/>
                  <a:gd name="T2" fmla="*/ 7 w 163"/>
                  <a:gd name="T3" fmla="*/ 25 h 111"/>
                  <a:gd name="T4" fmla="*/ 0 w 163"/>
                  <a:gd name="T5" fmla="*/ 111 h 111"/>
                  <a:gd name="T6" fmla="*/ 163 w 163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" h="111">
                    <a:moveTo>
                      <a:pt x="163" y="0"/>
                    </a:moveTo>
                    <a:cubicBezTo>
                      <a:pt x="116" y="10"/>
                      <a:pt x="63" y="18"/>
                      <a:pt x="7" y="25"/>
                    </a:cubicBezTo>
                    <a:cubicBezTo>
                      <a:pt x="0" y="111"/>
                      <a:pt x="0" y="111"/>
                      <a:pt x="0" y="111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19" name="Freeform 1335"/>
              <p:cNvSpPr>
                <a:spLocks/>
              </p:cNvSpPr>
              <p:nvPr/>
            </p:nvSpPr>
            <p:spPr bwMode="auto">
              <a:xfrm>
                <a:off x="10793413" y="2654300"/>
                <a:ext cx="301625" cy="187325"/>
              </a:xfrm>
              <a:custGeom>
                <a:avLst/>
                <a:gdLst>
                  <a:gd name="T0" fmla="*/ 96 w 261"/>
                  <a:gd name="T1" fmla="*/ 162 h 162"/>
                  <a:gd name="T2" fmla="*/ 261 w 261"/>
                  <a:gd name="T3" fmla="*/ 0 h 162"/>
                  <a:gd name="T4" fmla="*/ 163 w 261"/>
                  <a:gd name="T5" fmla="*/ 24 h 162"/>
                  <a:gd name="T6" fmla="*/ 0 w 261"/>
                  <a:gd name="T7" fmla="*/ 135 h 162"/>
                  <a:gd name="T8" fmla="*/ 96 w 261"/>
                  <a:gd name="T9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162">
                    <a:moveTo>
                      <a:pt x="96" y="162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32" y="9"/>
                      <a:pt x="199" y="17"/>
                      <a:pt x="163" y="24"/>
                    </a:cubicBezTo>
                    <a:cubicBezTo>
                      <a:pt x="0" y="135"/>
                      <a:pt x="0" y="135"/>
                      <a:pt x="0" y="135"/>
                    </a:cubicBezTo>
                    <a:lnTo>
                      <a:pt x="96" y="1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0" name="Freeform 1336"/>
              <p:cNvSpPr>
                <a:spLocks/>
              </p:cNvSpPr>
              <p:nvPr/>
            </p:nvSpPr>
            <p:spPr bwMode="auto">
              <a:xfrm>
                <a:off x="11279188" y="2501900"/>
                <a:ext cx="28575" cy="71437"/>
              </a:xfrm>
              <a:custGeom>
                <a:avLst/>
                <a:gdLst>
                  <a:gd name="T0" fmla="*/ 4 w 24"/>
                  <a:gd name="T1" fmla="*/ 18 h 62"/>
                  <a:gd name="T2" fmla="*/ 2 w 24"/>
                  <a:gd name="T3" fmla="*/ 29 h 62"/>
                  <a:gd name="T4" fmla="*/ 24 w 24"/>
                  <a:gd name="T5" fmla="*/ 62 h 62"/>
                  <a:gd name="T6" fmla="*/ 0 w 24"/>
                  <a:gd name="T7" fmla="*/ 0 h 62"/>
                  <a:gd name="T8" fmla="*/ 4 w 24"/>
                  <a:gd name="T9" fmla="*/ 1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2">
                    <a:moveTo>
                      <a:pt x="4" y="18"/>
                    </a:moveTo>
                    <a:cubicBezTo>
                      <a:pt x="4" y="21"/>
                      <a:pt x="3" y="25"/>
                      <a:pt x="2" y="29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4" y="12"/>
                      <a:pt x="4" y="18"/>
                    </a:cubicBez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70" name="Freeform 60"/>
            <p:cNvSpPr>
              <a:spLocks/>
            </p:cNvSpPr>
            <p:nvPr userDrawn="1"/>
          </p:nvSpPr>
          <p:spPr bwMode="auto">
            <a:xfrm flipH="1">
              <a:off x="10875818" y="4100407"/>
              <a:ext cx="872836" cy="871978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128 h 128"/>
                <a:gd name="T8" fmla="*/ 128 w 128"/>
                <a:gd name="T9" fmla="*/ 64 h 128"/>
                <a:gd name="T10" fmla="*/ 64 w 128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29"/>
                    <a:pt x="100" y="0"/>
                    <a:pt x="64" y="0"/>
                  </a:cubicBezTo>
                  <a:close/>
                </a:path>
              </a:pathLst>
            </a:custGeom>
            <a:pattFill prst="ltUpDiag">
              <a:fgClr>
                <a:srgbClr val="15C2FF"/>
              </a:fgClr>
              <a:bgClr>
                <a:srgbClr val="00B0F0"/>
              </a:bgClr>
            </a:pattFill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/>
            </a:p>
          </p:txBody>
        </p:sp>
        <p:sp>
          <p:nvSpPr>
            <p:cNvPr id="71" name="矩形 70"/>
            <p:cNvSpPr/>
            <p:nvPr userDrawn="1"/>
          </p:nvSpPr>
          <p:spPr>
            <a:xfrm>
              <a:off x="10788660" y="4249204"/>
              <a:ext cx="973235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布衣公子</a:t>
              </a:r>
            </a:p>
            <a:p>
              <a:pPr algn="ctr"/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</a:t>
              </a:r>
            </a:p>
          </p:txBody>
        </p:sp>
      </p:grpSp>
      <p:sp>
        <p:nvSpPr>
          <p:cNvPr id="8" name="矩形 7"/>
          <p:cNvSpPr/>
          <p:nvPr userDrawn="1"/>
        </p:nvSpPr>
        <p:spPr>
          <a:xfrm>
            <a:off x="1794712" y="2457071"/>
            <a:ext cx="8602579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PPT</a:t>
            </a:r>
            <a:r>
              <a:rPr lang="zh-CN" alt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快速制作</a:t>
            </a:r>
            <a:endParaRPr lang="en-US" altLang="zh-CN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083905"/>
      </p:ext>
    </p:extLst>
  </p:cSld>
  <p:clrMapOvr>
    <a:masterClrMapping/>
  </p:clrMapOvr>
  <p:transition>
    <p:newsflash/>
    <p:sndAc>
      <p:stSnd>
        <p:snd r:embed="rId1" name="breeze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410599" y="133591"/>
            <a:ext cx="120801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3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</a:p>
          <a:p>
            <a:pPr algn="ctr">
              <a:lnSpc>
                <a:spcPct val="130000"/>
              </a:lnSpc>
            </a:pPr>
            <a:r>
              <a:rPr lang="zh-CN" altLang="en-US" sz="1350" dirty="0">
                <a:solidFill>
                  <a:schemeClr val="bg1"/>
                </a:solidFill>
              </a:rPr>
              <a:t>内容设定</a:t>
            </a:r>
          </a:p>
        </p:txBody>
      </p:sp>
    </p:spTree>
    <p:extLst>
      <p:ext uri="{BB962C8B-B14F-4D97-AF65-F5344CB8AC3E}">
        <p14:creationId xmlns:p14="http://schemas.microsoft.com/office/powerpoint/2010/main" xmlns="" val="71385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an/>
      </p:transition>
    </mc:Choice>
    <mc:Fallback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410599" y="133591"/>
            <a:ext cx="120801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3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</a:p>
          <a:p>
            <a:pPr algn="ctr">
              <a:lnSpc>
                <a:spcPct val="130000"/>
              </a:lnSpc>
            </a:pPr>
            <a:r>
              <a:rPr lang="zh-CN" altLang="en-US" sz="1350" dirty="0">
                <a:solidFill>
                  <a:schemeClr val="bg1"/>
                </a:solidFill>
              </a:rPr>
              <a:t>母版设计</a:t>
            </a:r>
          </a:p>
        </p:txBody>
      </p:sp>
    </p:spTree>
    <p:extLst>
      <p:ext uri="{BB962C8B-B14F-4D97-AF65-F5344CB8AC3E}">
        <p14:creationId xmlns:p14="http://schemas.microsoft.com/office/powerpoint/2010/main" xmlns="" val="384343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an dir="d"/>
      </p:transition>
    </mc:Choice>
    <mc:Fallback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410599" y="133591"/>
            <a:ext cx="120801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3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</a:p>
          <a:p>
            <a:pPr algn="ctr">
              <a:lnSpc>
                <a:spcPct val="130000"/>
              </a:lnSpc>
            </a:pPr>
            <a:r>
              <a:rPr lang="zh-CN" altLang="en-US" sz="1350" dirty="0">
                <a:solidFill>
                  <a:schemeClr val="bg1"/>
                </a:solidFill>
              </a:rPr>
              <a:t>展示思路</a:t>
            </a:r>
          </a:p>
        </p:txBody>
      </p:sp>
    </p:spTree>
    <p:extLst>
      <p:ext uri="{BB962C8B-B14F-4D97-AF65-F5344CB8AC3E}">
        <p14:creationId xmlns:p14="http://schemas.microsoft.com/office/powerpoint/2010/main" xmlns="" val="285824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an dir="d"/>
      </p:transition>
    </mc:Choice>
    <mc:Fallback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410599" y="133591"/>
            <a:ext cx="120801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3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</a:p>
          <a:p>
            <a:pPr algn="ctr">
              <a:lnSpc>
                <a:spcPct val="130000"/>
              </a:lnSpc>
            </a:pPr>
            <a:r>
              <a:rPr lang="zh-CN" altLang="en-US" sz="1350" dirty="0">
                <a:solidFill>
                  <a:schemeClr val="bg1"/>
                </a:solidFill>
              </a:rPr>
              <a:t>操作技巧</a:t>
            </a:r>
          </a:p>
        </p:txBody>
      </p:sp>
    </p:spTree>
    <p:extLst>
      <p:ext uri="{BB962C8B-B14F-4D97-AF65-F5344CB8AC3E}">
        <p14:creationId xmlns:p14="http://schemas.microsoft.com/office/powerpoint/2010/main" xmlns="" val="346712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an dir="r"/>
      </p:transition>
    </mc:Choice>
    <mc:Fallback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410599" y="133591"/>
            <a:ext cx="120801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3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</a:p>
          <a:p>
            <a:pPr algn="ctr">
              <a:lnSpc>
                <a:spcPct val="130000"/>
              </a:lnSpc>
            </a:pPr>
            <a:r>
              <a:rPr lang="zh-CN" altLang="en-US" sz="1350" dirty="0">
                <a:solidFill>
                  <a:schemeClr val="bg1"/>
                </a:solidFill>
              </a:rPr>
              <a:t>资源获取</a:t>
            </a:r>
          </a:p>
        </p:txBody>
      </p:sp>
    </p:spTree>
    <p:extLst>
      <p:ext uri="{BB962C8B-B14F-4D97-AF65-F5344CB8AC3E}">
        <p14:creationId xmlns:p14="http://schemas.microsoft.com/office/powerpoint/2010/main" xmlns="" val="344311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幻灯片">
    <p:bg>
      <p:bgPr>
        <a:solidFill>
          <a:srgbClr val="3E3D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245610" y="0"/>
            <a:ext cx="794639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 userDrawn="1"/>
        </p:nvSpPr>
        <p:spPr>
          <a:xfrm>
            <a:off x="4008081" y="0"/>
            <a:ext cx="943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TextBox 15"/>
          <p:cNvSpPr txBox="1"/>
          <p:nvPr userDrawn="1"/>
        </p:nvSpPr>
        <p:spPr>
          <a:xfrm>
            <a:off x="1489888" y="2586393"/>
            <a:ext cx="237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gency FB" panose="020B0503020202020204" pitchFamily="34" charset="0"/>
                <a:ea typeface="Adobe 宋体 Std L" pitchFamily="18" charset="-122"/>
              </a:rPr>
              <a:t>Transition Page</a:t>
            </a:r>
          </a:p>
        </p:txBody>
      </p:sp>
      <p:sp>
        <p:nvSpPr>
          <p:cNvPr id="7" name="文本框 52"/>
          <p:cNvSpPr txBox="1"/>
          <p:nvPr userDrawn="1"/>
        </p:nvSpPr>
        <p:spPr>
          <a:xfrm>
            <a:off x="1489888" y="1700808"/>
            <a:ext cx="237502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750" b="1" dirty="0">
                <a:solidFill>
                  <a:schemeClr val="bg1"/>
                </a:solidFill>
                <a:ea typeface="微软雅黑"/>
              </a:rPr>
              <a:t>过渡页</a:t>
            </a:r>
          </a:p>
        </p:txBody>
      </p:sp>
      <p:sp>
        <p:nvSpPr>
          <p:cNvPr id="12" name="TextBox 5"/>
          <p:cNvSpPr txBox="1"/>
          <p:nvPr userDrawn="1"/>
        </p:nvSpPr>
        <p:spPr>
          <a:xfrm>
            <a:off x="5358428" y="4127803"/>
            <a:ext cx="3832304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1800" dirty="0">
                <a:solidFill>
                  <a:srgbClr val="3E3D4F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en-US" sz="1800" dirty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快捷的操作技巧</a:t>
            </a:r>
          </a:p>
        </p:txBody>
      </p:sp>
      <p:sp>
        <p:nvSpPr>
          <p:cNvPr id="13" name="TextBox 6"/>
          <p:cNvSpPr txBox="1"/>
          <p:nvPr userDrawn="1"/>
        </p:nvSpPr>
        <p:spPr>
          <a:xfrm>
            <a:off x="5358428" y="1895555"/>
            <a:ext cx="3832304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1800" dirty="0">
                <a:solidFill>
                  <a:srgbClr val="3E3D4F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en-US" sz="1800" dirty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清晰的内容设定</a:t>
            </a:r>
          </a:p>
        </p:txBody>
      </p:sp>
      <p:sp>
        <p:nvSpPr>
          <p:cNvPr id="14" name="TextBox 10"/>
          <p:cNvSpPr txBox="1"/>
          <p:nvPr userDrawn="1"/>
        </p:nvSpPr>
        <p:spPr>
          <a:xfrm>
            <a:off x="5358428" y="2639638"/>
            <a:ext cx="3832304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1800" dirty="0">
                <a:solidFill>
                  <a:srgbClr val="3E3D4F"/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zh-CN" altLang="en-US" sz="1800" dirty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巧妙的母版设计</a:t>
            </a:r>
          </a:p>
        </p:txBody>
      </p:sp>
      <p:sp>
        <p:nvSpPr>
          <p:cNvPr id="15" name="TextBox 11"/>
          <p:cNvSpPr txBox="1"/>
          <p:nvPr userDrawn="1"/>
        </p:nvSpPr>
        <p:spPr>
          <a:xfrm>
            <a:off x="5358428" y="3383721"/>
            <a:ext cx="3832304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1800" dirty="0">
                <a:solidFill>
                  <a:srgbClr val="3E3D4F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en-US" sz="1800" dirty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简单的展示思路</a:t>
            </a:r>
          </a:p>
        </p:txBody>
      </p:sp>
      <p:sp>
        <p:nvSpPr>
          <p:cNvPr id="17" name="TextBox 5"/>
          <p:cNvSpPr txBox="1"/>
          <p:nvPr userDrawn="1"/>
        </p:nvSpPr>
        <p:spPr>
          <a:xfrm>
            <a:off x="5358428" y="4871885"/>
            <a:ext cx="3832304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1800" dirty="0">
                <a:solidFill>
                  <a:srgbClr val="3E3D4F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en-US" sz="1800" dirty="0">
                <a:solidFill>
                  <a:srgbClr val="3E3D4F"/>
                </a:solidFill>
                <a:latin typeface="微软雅黑" pitchFamily="34" charset="-122"/>
                <a:ea typeface="微软雅黑" pitchFamily="34" charset="-122"/>
              </a:rPr>
              <a:t>快速的资源获取</a:t>
            </a:r>
          </a:p>
        </p:txBody>
      </p:sp>
    </p:spTree>
    <p:extLst>
      <p:ext uri="{BB962C8B-B14F-4D97-AF65-F5344CB8AC3E}">
        <p14:creationId xmlns:p14="http://schemas.microsoft.com/office/powerpoint/2010/main" xmlns="" val="93514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/>
        <p:sndAc>
          <p:stSnd>
            <p:snd r:embed="rId3" name="hammer.wav"/>
          </p:stSnd>
        </p:sndAc>
      </p:transition>
    </mc:Choice>
    <mc:Fallback>
      <p:transition spd="med">
        <p:fade/>
        <p:sndAc>
          <p:stSnd>
            <p:snd r:embed="rId1" name="hammer.wav"/>
          </p:stSnd>
        </p:sndAc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11459843" y="6297928"/>
            <a:ext cx="359813" cy="360000"/>
          </a:xfrm>
          <a:prstGeom prst="ellipse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5"/>
          <p:cNvSpPr txBox="1"/>
          <p:nvPr userDrawn="1"/>
        </p:nvSpPr>
        <p:spPr>
          <a:xfrm>
            <a:off x="11314704" y="6308653"/>
            <a:ext cx="650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2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2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grpSp>
        <p:nvGrpSpPr>
          <p:cNvPr id="15" name="组合 14"/>
          <p:cNvGrpSpPr/>
          <p:nvPr userDrawn="1"/>
        </p:nvGrpSpPr>
        <p:grpSpPr>
          <a:xfrm>
            <a:off x="1938051" y="2049180"/>
            <a:ext cx="2116920" cy="2116920"/>
            <a:chOff x="8171208" y="363766"/>
            <a:chExt cx="2116920" cy="2116920"/>
          </a:xfrm>
        </p:grpSpPr>
        <p:sp>
          <p:nvSpPr>
            <p:cNvPr id="21" name="椭圆 20"/>
            <p:cNvSpPr/>
            <p:nvPr userDrawn="1"/>
          </p:nvSpPr>
          <p:spPr>
            <a:xfrm>
              <a:off x="8171208" y="363766"/>
              <a:ext cx="2116920" cy="2116920"/>
            </a:xfrm>
            <a:prstGeom prst="ellipse">
              <a:avLst/>
            </a:prstGeom>
            <a:solidFill>
              <a:srgbClr val="F2F2F2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22" name="组合 21"/>
            <p:cNvGrpSpPr/>
            <p:nvPr userDrawn="1"/>
          </p:nvGrpSpPr>
          <p:grpSpPr>
            <a:xfrm>
              <a:off x="8633063" y="643857"/>
              <a:ext cx="1193210" cy="1836829"/>
              <a:chOff x="9178925" y="1724026"/>
              <a:chExt cx="2598738" cy="4000499"/>
            </a:xfrm>
          </p:grpSpPr>
          <p:sp>
            <p:nvSpPr>
              <p:cNvPr id="23" name="Freeform 1281"/>
              <p:cNvSpPr>
                <a:spLocks/>
              </p:cNvSpPr>
              <p:nvPr/>
            </p:nvSpPr>
            <p:spPr bwMode="auto">
              <a:xfrm>
                <a:off x="10614025" y="5267325"/>
                <a:ext cx="327025" cy="457200"/>
              </a:xfrm>
              <a:custGeom>
                <a:avLst/>
                <a:gdLst>
                  <a:gd name="T0" fmla="*/ 206 w 206"/>
                  <a:gd name="T1" fmla="*/ 0 h 288"/>
                  <a:gd name="T2" fmla="*/ 146 w 206"/>
                  <a:gd name="T3" fmla="*/ 0 h 288"/>
                  <a:gd name="T4" fmla="*/ 61 w 206"/>
                  <a:gd name="T5" fmla="*/ 0 h 288"/>
                  <a:gd name="T6" fmla="*/ 0 w 206"/>
                  <a:gd name="T7" fmla="*/ 0 h 288"/>
                  <a:gd name="T8" fmla="*/ 0 w 206"/>
                  <a:gd name="T9" fmla="*/ 8 h 288"/>
                  <a:gd name="T10" fmla="*/ 61 w 206"/>
                  <a:gd name="T11" fmla="*/ 8 h 288"/>
                  <a:gd name="T12" fmla="*/ 61 w 206"/>
                  <a:gd name="T13" fmla="*/ 288 h 288"/>
                  <a:gd name="T14" fmla="*/ 61 w 206"/>
                  <a:gd name="T15" fmla="*/ 288 h 288"/>
                  <a:gd name="T16" fmla="*/ 146 w 206"/>
                  <a:gd name="T17" fmla="*/ 288 h 288"/>
                  <a:gd name="T18" fmla="*/ 146 w 206"/>
                  <a:gd name="T19" fmla="*/ 288 h 288"/>
                  <a:gd name="T20" fmla="*/ 146 w 206"/>
                  <a:gd name="T21" fmla="*/ 8 h 288"/>
                  <a:gd name="T22" fmla="*/ 206 w 206"/>
                  <a:gd name="T23" fmla="*/ 8 h 288"/>
                  <a:gd name="T24" fmla="*/ 206 w 206"/>
                  <a:gd name="T2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6" h="288">
                    <a:moveTo>
                      <a:pt x="206" y="0"/>
                    </a:moveTo>
                    <a:lnTo>
                      <a:pt x="146" y="0"/>
                    </a:lnTo>
                    <a:lnTo>
                      <a:pt x="6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61" y="8"/>
                    </a:lnTo>
                    <a:lnTo>
                      <a:pt x="61" y="288"/>
                    </a:lnTo>
                    <a:lnTo>
                      <a:pt x="61" y="288"/>
                    </a:lnTo>
                    <a:lnTo>
                      <a:pt x="146" y="288"/>
                    </a:lnTo>
                    <a:lnTo>
                      <a:pt x="146" y="288"/>
                    </a:lnTo>
                    <a:lnTo>
                      <a:pt x="146" y="8"/>
                    </a:lnTo>
                    <a:lnTo>
                      <a:pt x="206" y="8"/>
                    </a:lnTo>
                    <a:lnTo>
                      <a:pt x="2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" name="Freeform 1283"/>
              <p:cNvSpPr>
                <a:spLocks/>
              </p:cNvSpPr>
              <p:nvPr/>
            </p:nvSpPr>
            <p:spPr bwMode="auto">
              <a:xfrm>
                <a:off x="10999788" y="5265738"/>
                <a:ext cx="328613" cy="458787"/>
              </a:xfrm>
              <a:custGeom>
                <a:avLst/>
                <a:gdLst>
                  <a:gd name="T0" fmla="*/ 207 w 207"/>
                  <a:gd name="T1" fmla="*/ 0 h 289"/>
                  <a:gd name="T2" fmla="*/ 85 w 207"/>
                  <a:gd name="T3" fmla="*/ 0 h 289"/>
                  <a:gd name="T4" fmla="*/ 55 w 207"/>
                  <a:gd name="T5" fmla="*/ 0 h 289"/>
                  <a:gd name="T6" fmla="*/ 0 w 207"/>
                  <a:gd name="T7" fmla="*/ 0 h 289"/>
                  <a:gd name="T8" fmla="*/ 0 w 207"/>
                  <a:gd name="T9" fmla="*/ 289 h 289"/>
                  <a:gd name="T10" fmla="*/ 55 w 207"/>
                  <a:gd name="T11" fmla="*/ 289 h 289"/>
                  <a:gd name="T12" fmla="*/ 85 w 207"/>
                  <a:gd name="T13" fmla="*/ 289 h 289"/>
                  <a:gd name="T14" fmla="*/ 207 w 207"/>
                  <a:gd name="T15" fmla="*/ 289 h 289"/>
                  <a:gd name="T16" fmla="*/ 207 w 207"/>
                  <a:gd name="T17" fmla="*/ 281 h 289"/>
                  <a:gd name="T18" fmla="*/ 85 w 207"/>
                  <a:gd name="T19" fmla="*/ 281 h 289"/>
                  <a:gd name="T20" fmla="*/ 85 w 207"/>
                  <a:gd name="T21" fmla="*/ 64 h 289"/>
                  <a:gd name="T22" fmla="*/ 161 w 207"/>
                  <a:gd name="T23" fmla="*/ 64 h 289"/>
                  <a:gd name="T24" fmla="*/ 161 w 207"/>
                  <a:gd name="T25" fmla="*/ 56 h 289"/>
                  <a:gd name="T26" fmla="*/ 85 w 207"/>
                  <a:gd name="T27" fmla="*/ 56 h 289"/>
                  <a:gd name="T28" fmla="*/ 85 w 207"/>
                  <a:gd name="T29" fmla="*/ 8 h 289"/>
                  <a:gd name="T30" fmla="*/ 207 w 207"/>
                  <a:gd name="T31" fmla="*/ 8 h 289"/>
                  <a:gd name="T32" fmla="*/ 207 w 207"/>
                  <a:gd name="T33" fmla="*/ 0 h 289"/>
                  <a:gd name="T34" fmla="*/ 207 w 207"/>
                  <a:gd name="T35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7" h="289">
                    <a:moveTo>
                      <a:pt x="207" y="0"/>
                    </a:moveTo>
                    <a:lnTo>
                      <a:pt x="85" y="0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289"/>
                    </a:lnTo>
                    <a:lnTo>
                      <a:pt x="55" y="289"/>
                    </a:lnTo>
                    <a:lnTo>
                      <a:pt x="85" y="289"/>
                    </a:lnTo>
                    <a:lnTo>
                      <a:pt x="207" y="289"/>
                    </a:lnTo>
                    <a:lnTo>
                      <a:pt x="207" y="281"/>
                    </a:lnTo>
                    <a:lnTo>
                      <a:pt x="85" y="281"/>
                    </a:lnTo>
                    <a:lnTo>
                      <a:pt x="85" y="64"/>
                    </a:lnTo>
                    <a:lnTo>
                      <a:pt x="161" y="64"/>
                    </a:lnTo>
                    <a:lnTo>
                      <a:pt x="161" y="56"/>
                    </a:lnTo>
                    <a:lnTo>
                      <a:pt x="85" y="56"/>
                    </a:lnTo>
                    <a:lnTo>
                      <a:pt x="85" y="8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" name="Freeform 1284"/>
              <p:cNvSpPr>
                <a:spLocks/>
              </p:cNvSpPr>
              <p:nvPr/>
            </p:nvSpPr>
            <p:spPr bwMode="auto">
              <a:xfrm>
                <a:off x="11777663" y="5457825"/>
                <a:ext cx="0" cy="3175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" name="Freeform 1289"/>
              <p:cNvSpPr>
                <a:spLocks/>
              </p:cNvSpPr>
              <p:nvPr/>
            </p:nvSpPr>
            <p:spPr bwMode="auto">
              <a:xfrm>
                <a:off x="10291763" y="5457825"/>
                <a:ext cx="0" cy="3175"/>
              </a:xfrm>
              <a:custGeom>
                <a:avLst/>
                <a:gdLst>
                  <a:gd name="T0" fmla="*/ 0 h 3"/>
                  <a:gd name="T1" fmla="*/ 2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" name="Freeform 1292"/>
              <p:cNvSpPr>
                <a:spLocks/>
              </p:cNvSpPr>
              <p:nvPr/>
            </p:nvSpPr>
            <p:spPr bwMode="auto">
              <a:xfrm>
                <a:off x="9178925" y="5267325"/>
                <a:ext cx="395288" cy="457200"/>
              </a:xfrm>
              <a:custGeom>
                <a:avLst/>
                <a:gdLst>
                  <a:gd name="T0" fmla="*/ 249 w 249"/>
                  <a:gd name="T1" fmla="*/ 0 h 288"/>
                  <a:gd name="T2" fmla="*/ 207 w 249"/>
                  <a:gd name="T3" fmla="*/ 0 h 288"/>
                  <a:gd name="T4" fmla="*/ 164 w 249"/>
                  <a:gd name="T5" fmla="*/ 0 h 288"/>
                  <a:gd name="T6" fmla="*/ 164 w 249"/>
                  <a:gd name="T7" fmla="*/ 55 h 288"/>
                  <a:gd name="T8" fmla="*/ 85 w 249"/>
                  <a:gd name="T9" fmla="*/ 55 h 288"/>
                  <a:gd name="T10" fmla="*/ 85 w 249"/>
                  <a:gd name="T11" fmla="*/ 0 h 288"/>
                  <a:gd name="T12" fmla="*/ 0 w 249"/>
                  <a:gd name="T13" fmla="*/ 0 h 288"/>
                  <a:gd name="T14" fmla="*/ 0 w 249"/>
                  <a:gd name="T15" fmla="*/ 288 h 288"/>
                  <a:gd name="T16" fmla="*/ 85 w 249"/>
                  <a:gd name="T17" fmla="*/ 288 h 288"/>
                  <a:gd name="T18" fmla="*/ 85 w 249"/>
                  <a:gd name="T19" fmla="*/ 64 h 288"/>
                  <a:gd name="T20" fmla="*/ 164 w 249"/>
                  <a:gd name="T21" fmla="*/ 64 h 288"/>
                  <a:gd name="T22" fmla="*/ 164 w 249"/>
                  <a:gd name="T23" fmla="*/ 288 h 288"/>
                  <a:gd name="T24" fmla="*/ 207 w 249"/>
                  <a:gd name="T25" fmla="*/ 288 h 288"/>
                  <a:gd name="T26" fmla="*/ 249 w 249"/>
                  <a:gd name="T27" fmla="*/ 288 h 288"/>
                  <a:gd name="T28" fmla="*/ 249 w 249"/>
                  <a:gd name="T29" fmla="*/ 288 h 288"/>
                  <a:gd name="T30" fmla="*/ 249 w 249"/>
                  <a:gd name="T3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9" h="288">
                    <a:moveTo>
                      <a:pt x="249" y="0"/>
                    </a:moveTo>
                    <a:lnTo>
                      <a:pt x="207" y="0"/>
                    </a:lnTo>
                    <a:lnTo>
                      <a:pt x="164" y="0"/>
                    </a:lnTo>
                    <a:lnTo>
                      <a:pt x="164" y="55"/>
                    </a:lnTo>
                    <a:lnTo>
                      <a:pt x="85" y="55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288"/>
                    </a:lnTo>
                    <a:lnTo>
                      <a:pt x="85" y="288"/>
                    </a:lnTo>
                    <a:lnTo>
                      <a:pt x="85" y="64"/>
                    </a:lnTo>
                    <a:lnTo>
                      <a:pt x="164" y="64"/>
                    </a:lnTo>
                    <a:lnTo>
                      <a:pt x="164" y="288"/>
                    </a:lnTo>
                    <a:lnTo>
                      <a:pt x="207" y="288"/>
                    </a:lnTo>
                    <a:lnTo>
                      <a:pt x="249" y="288"/>
                    </a:lnTo>
                    <a:lnTo>
                      <a:pt x="249" y="288"/>
                    </a:lnTo>
                    <a:lnTo>
                      <a:pt x="2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" name="Freeform 1293"/>
              <p:cNvSpPr>
                <a:spLocks noEditPoints="1"/>
              </p:cNvSpPr>
              <p:nvPr/>
            </p:nvSpPr>
            <p:spPr bwMode="auto">
              <a:xfrm>
                <a:off x="9498013" y="3370263"/>
                <a:ext cx="1916113" cy="677862"/>
              </a:xfrm>
              <a:custGeom>
                <a:avLst/>
                <a:gdLst>
                  <a:gd name="T0" fmla="*/ 1658 w 1660"/>
                  <a:gd name="T1" fmla="*/ 103 h 587"/>
                  <a:gd name="T2" fmla="*/ 1596 w 1660"/>
                  <a:gd name="T3" fmla="*/ 68 h 587"/>
                  <a:gd name="T4" fmla="*/ 1096 w 1660"/>
                  <a:gd name="T5" fmla="*/ 39 h 587"/>
                  <a:gd name="T6" fmla="*/ 837 w 1660"/>
                  <a:gd name="T7" fmla="*/ 149 h 587"/>
                  <a:gd name="T8" fmla="*/ 823 w 1660"/>
                  <a:gd name="T9" fmla="*/ 149 h 587"/>
                  <a:gd name="T10" fmla="*/ 564 w 1660"/>
                  <a:gd name="T11" fmla="*/ 39 h 587"/>
                  <a:gd name="T12" fmla="*/ 64 w 1660"/>
                  <a:gd name="T13" fmla="*/ 68 h 587"/>
                  <a:gd name="T14" fmla="*/ 2 w 1660"/>
                  <a:gd name="T15" fmla="*/ 103 h 587"/>
                  <a:gd name="T16" fmla="*/ 27 w 1660"/>
                  <a:gd name="T17" fmla="*/ 161 h 587"/>
                  <a:gd name="T18" fmla="*/ 98 w 1660"/>
                  <a:gd name="T19" fmla="*/ 296 h 587"/>
                  <a:gd name="T20" fmla="*/ 214 w 1660"/>
                  <a:gd name="T21" fmla="*/ 541 h 587"/>
                  <a:gd name="T22" fmla="*/ 614 w 1660"/>
                  <a:gd name="T23" fmla="*/ 537 h 587"/>
                  <a:gd name="T24" fmla="*/ 828 w 1660"/>
                  <a:gd name="T25" fmla="*/ 238 h 587"/>
                  <a:gd name="T26" fmla="*/ 832 w 1660"/>
                  <a:gd name="T27" fmla="*/ 238 h 587"/>
                  <a:gd name="T28" fmla="*/ 1046 w 1660"/>
                  <a:gd name="T29" fmla="*/ 537 h 587"/>
                  <a:gd name="T30" fmla="*/ 1446 w 1660"/>
                  <a:gd name="T31" fmla="*/ 541 h 587"/>
                  <a:gd name="T32" fmla="*/ 1562 w 1660"/>
                  <a:gd name="T33" fmla="*/ 296 h 587"/>
                  <a:gd name="T34" fmla="*/ 1633 w 1660"/>
                  <a:gd name="T35" fmla="*/ 161 h 587"/>
                  <a:gd name="T36" fmla="*/ 1658 w 1660"/>
                  <a:gd name="T37" fmla="*/ 103 h 587"/>
                  <a:gd name="T38" fmla="*/ 670 w 1660"/>
                  <a:gd name="T39" fmla="*/ 341 h 587"/>
                  <a:gd name="T40" fmla="*/ 588 w 1660"/>
                  <a:gd name="T41" fmla="*/ 489 h 587"/>
                  <a:gd name="T42" fmla="*/ 411 w 1660"/>
                  <a:gd name="T43" fmla="*/ 519 h 587"/>
                  <a:gd name="T44" fmla="*/ 234 w 1660"/>
                  <a:gd name="T45" fmla="*/ 490 h 587"/>
                  <a:gd name="T46" fmla="*/ 160 w 1660"/>
                  <a:gd name="T47" fmla="*/ 316 h 587"/>
                  <a:gd name="T48" fmla="*/ 146 w 1660"/>
                  <a:gd name="T49" fmla="*/ 132 h 587"/>
                  <a:gd name="T50" fmla="*/ 405 w 1660"/>
                  <a:gd name="T51" fmla="*/ 89 h 587"/>
                  <a:gd name="T52" fmla="*/ 702 w 1660"/>
                  <a:gd name="T53" fmla="*/ 170 h 587"/>
                  <a:gd name="T54" fmla="*/ 670 w 1660"/>
                  <a:gd name="T55" fmla="*/ 341 h 587"/>
                  <a:gd name="T56" fmla="*/ 1500 w 1660"/>
                  <a:gd name="T57" fmla="*/ 316 h 587"/>
                  <a:gd name="T58" fmla="*/ 1426 w 1660"/>
                  <a:gd name="T59" fmla="*/ 490 h 587"/>
                  <a:gd name="T60" fmla="*/ 1249 w 1660"/>
                  <a:gd name="T61" fmla="*/ 519 h 587"/>
                  <a:gd name="T62" fmla="*/ 1072 w 1660"/>
                  <a:gd name="T63" fmla="*/ 489 h 587"/>
                  <a:gd name="T64" fmla="*/ 990 w 1660"/>
                  <a:gd name="T65" fmla="*/ 341 h 587"/>
                  <a:gd name="T66" fmla="*/ 958 w 1660"/>
                  <a:gd name="T67" fmla="*/ 170 h 587"/>
                  <a:gd name="T68" fmla="*/ 1255 w 1660"/>
                  <a:gd name="T69" fmla="*/ 89 h 587"/>
                  <a:gd name="T70" fmla="*/ 1514 w 1660"/>
                  <a:gd name="T71" fmla="*/ 132 h 587"/>
                  <a:gd name="T72" fmla="*/ 1500 w 1660"/>
                  <a:gd name="T73" fmla="*/ 316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60" h="587">
                    <a:moveTo>
                      <a:pt x="1658" y="103"/>
                    </a:moveTo>
                    <a:cubicBezTo>
                      <a:pt x="1658" y="71"/>
                      <a:pt x="1653" y="83"/>
                      <a:pt x="1596" y="68"/>
                    </a:cubicBezTo>
                    <a:cubicBezTo>
                      <a:pt x="1539" y="52"/>
                      <a:pt x="1364" y="0"/>
                      <a:pt x="1096" y="39"/>
                    </a:cubicBezTo>
                    <a:cubicBezTo>
                      <a:pt x="872" y="72"/>
                      <a:pt x="929" y="146"/>
                      <a:pt x="837" y="149"/>
                    </a:cubicBezTo>
                    <a:cubicBezTo>
                      <a:pt x="823" y="149"/>
                      <a:pt x="823" y="149"/>
                      <a:pt x="823" y="149"/>
                    </a:cubicBezTo>
                    <a:cubicBezTo>
                      <a:pt x="731" y="146"/>
                      <a:pt x="788" y="72"/>
                      <a:pt x="564" y="39"/>
                    </a:cubicBezTo>
                    <a:cubicBezTo>
                      <a:pt x="296" y="0"/>
                      <a:pt x="121" y="52"/>
                      <a:pt x="64" y="68"/>
                    </a:cubicBezTo>
                    <a:cubicBezTo>
                      <a:pt x="7" y="83"/>
                      <a:pt x="2" y="71"/>
                      <a:pt x="2" y="103"/>
                    </a:cubicBezTo>
                    <a:cubicBezTo>
                      <a:pt x="3" y="135"/>
                      <a:pt x="0" y="161"/>
                      <a:pt x="27" y="161"/>
                    </a:cubicBezTo>
                    <a:cubicBezTo>
                      <a:pt x="55" y="161"/>
                      <a:pt x="55" y="161"/>
                      <a:pt x="98" y="296"/>
                    </a:cubicBezTo>
                    <a:cubicBezTo>
                      <a:pt x="150" y="458"/>
                      <a:pt x="164" y="504"/>
                      <a:pt x="214" y="541"/>
                    </a:cubicBezTo>
                    <a:cubicBezTo>
                      <a:pt x="275" y="587"/>
                      <a:pt x="531" y="587"/>
                      <a:pt x="614" y="537"/>
                    </a:cubicBezTo>
                    <a:cubicBezTo>
                      <a:pt x="717" y="475"/>
                      <a:pt x="704" y="241"/>
                      <a:pt x="828" y="238"/>
                    </a:cubicBezTo>
                    <a:cubicBezTo>
                      <a:pt x="829" y="238"/>
                      <a:pt x="831" y="238"/>
                      <a:pt x="832" y="238"/>
                    </a:cubicBezTo>
                    <a:cubicBezTo>
                      <a:pt x="956" y="241"/>
                      <a:pt x="943" y="475"/>
                      <a:pt x="1046" y="537"/>
                    </a:cubicBezTo>
                    <a:cubicBezTo>
                      <a:pt x="1129" y="587"/>
                      <a:pt x="1385" y="587"/>
                      <a:pt x="1446" y="541"/>
                    </a:cubicBezTo>
                    <a:cubicBezTo>
                      <a:pt x="1496" y="504"/>
                      <a:pt x="1510" y="458"/>
                      <a:pt x="1562" y="296"/>
                    </a:cubicBezTo>
                    <a:cubicBezTo>
                      <a:pt x="1605" y="161"/>
                      <a:pt x="1605" y="161"/>
                      <a:pt x="1633" y="161"/>
                    </a:cubicBezTo>
                    <a:cubicBezTo>
                      <a:pt x="1660" y="161"/>
                      <a:pt x="1657" y="135"/>
                      <a:pt x="1658" y="103"/>
                    </a:cubicBezTo>
                    <a:close/>
                    <a:moveTo>
                      <a:pt x="670" y="341"/>
                    </a:moveTo>
                    <a:cubicBezTo>
                      <a:pt x="644" y="407"/>
                      <a:pt x="624" y="465"/>
                      <a:pt x="588" y="489"/>
                    </a:cubicBezTo>
                    <a:cubicBezTo>
                      <a:pt x="550" y="515"/>
                      <a:pt x="494" y="520"/>
                      <a:pt x="411" y="519"/>
                    </a:cubicBezTo>
                    <a:cubicBezTo>
                      <a:pt x="341" y="517"/>
                      <a:pt x="266" y="520"/>
                      <a:pt x="234" y="490"/>
                    </a:cubicBezTo>
                    <a:cubicBezTo>
                      <a:pt x="208" y="465"/>
                      <a:pt x="182" y="386"/>
                      <a:pt x="160" y="316"/>
                    </a:cubicBezTo>
                    <a:cubicBezTo>
                      <a:pt x="129" y="219"/>
                      <a:pt x="115" y="161"/>
                      <a:pt x="146" y="132"/>
                    </a:cubicBezTo>
                    <a:cubicBezTo>
                      <a:pt x="185" y="97"/>
                      <a:pt x="286" y="91"/>
                      <a:pt x="405" y="89"/>
                    </a:cubicBezTo>
                    <a:cubicBezTo>
                      <a:pt x="524" y="88"/>
                      <a:pt x="682" y="123"/>
                      <a:pt x="702" y="170"/>
                    </a:cubicBezTo>
                    <a:cubicBezTo>
                      <a:pt x="718" y="205"/>
                      <a:pt x="693" y="282"/>
                      <a:pt x="670" y="341"/>
                    </a:cubicBezTo>
                    <a:close/>
                    <a:moveTo>
                      <a:pt x="1500" y="316"/>
                    </a:moveTo>
                    <a:cubicBezTo>
                      <a:pt x="1478" y="386"/>
                      <a:pt x="1452" y="465"/>
                      <a:pt x="1426" y="490"/>
                    </a:cubicBezTo>
                    <a:cubicBezTo>
                      <a:pt x="1394" y="520"/>
                      <a:pt x="1319" y="517"/>
                      <a:pt x="1249" y="519"/>
                    </a:cubicBezTo>
                    <a:cubicBezTo>
                      <a:pt x="1166" y="520"/>
                      <a:pt x="1110" y="515"/>
                      <a:pt x="1072" y="489"/>
                    </a:cubicBezTo>
                    <a:cubicBezTo>
                      <a:pt x="1036" y="465"/>
                      <a:pt x="1016" y="407"/>
                      <a:pt x="990" y="341"/>
                    </a:cubicBezTo>
                    <a:cubicBezTo>
                      <a:pt x="967" y="282"/>
                      <a:pt x="942" y="205"/>
                      <a:pt x="958" y="170"/>
                    </a:cubicBezTo>
                    <a:cubicBezTo>
                      <a:pt x="978" y="123"/>
                      <a:pt x="1136" y="88"/>
                      <a:pt x="1255" y="89"/>
                    </a:cubicBezTo>
                    <a:cubicBezTo>
                      <a:pt x="1374" y="91"/>
                      <a:pt x="1475" y="97"/>
                      <a:pt x="1514" y="132"/>
                    </a:cubicBezTo>
                    <a:cubicBezTo>
                      <a:pt x="1546" y="161"/>
                      <a:pt x="1531" y="219"/>
                      <a:pt x="1500" y="316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" name="Freeform 1294"/>
              <p:cNvSpPr>
                <a:spLocks/>
              </p:cNvSpPr>
              <p:nvPr/>
            </p:nvSpPr>
            <p:spPr bwMode="auto">
              <a:xfrm>
                <a:off x="9842500" y="4178300"/>
                <a:ext cx="622300" cy="488950"/>
              </a:xfrm>
              <a:custGeom>
                <a:avLst/>
                <a:gdLst>
                  <a:gd name="T0" fmla="*/ 0 w 538"/>
                  <a:gd name="T1" fmla="*/ 347 h 424"/>
                  <a:gd name="T2" fmla="*/ 153 w 538"/>
                  <a:gd name="T3" fmla="*/ 300 h 424"/>
                  <a:gd name="T4" fmla="*/ 342 w 538"/>
                  <a:gd name="T5" fmla="*/ 163 h 424"/>
                  <a:gd name="T6" fmla="*/ 530 w 538"/>
                  <a:gd name="T7" fmla="*/ 87 h 424"/>
                  <a:gd name="T8" fmla="*/ 407 w 538"/>
                  <a:gd name="T9" fmla="*/ 2 h 424"/>
                  <a:gd name="T10" fmla="*/ 148 w 538"/>
                  <a:gd name="T11" fmla="*/ 180 h 424"/>
                  <a:gd name="T12" fmla="*/ 82 w 538"/>
                  <a:gd name="T13" fmla="*/ 326 h 424"/>
                  <a:gd name="T14" fmla="*/ 0 w 538"/>
                  <a:gd name="T15" fmla="*/ 347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8" h="424">
                    <a:moveTo>
                      <a:pt x="0" y="347"/>
                    </a:moveTo>
                    <a:cubicBezTo>
                      <a:pt x="0" y="347"/>
                      <a:pt x="82" y="424"/>
                      <a:pt x="153" y="300"/>
                    </a:cubicBezTo>
                    <a:cubicBezTo>
                      <a:pt x="209" y="203"/>
                      <a:pt x="220" y="166"/>
                      <a:pt x="342" y="163"/>
                    </a:cubicBezTo>
                    <a:cubicBezTo>
                      <a:pt x="465" y="160"/>
                      <a:pt x="522" y="141"/>
                      <a:pt x="530" y="87"/>
                    </a:cubicBezTo>
                    <a:cubicBezTo>
                      <a:pt x="538" y="33"/>
                      <a:pt x="492" y="0"/>
                      <a:pt x="407" y="2"/>
                    </a:cubicBezTo>
                    <a:cubicBezTo>
                      <a:pt x="323" y="4"/>
                      <a:pt x="210" y="54"/>
                      <a:pt x="148" y="180"/>
                    </a:cubicBezTo>
                    <a:cubicBezTo>
                      <a:pt x="104" y="269"/>
                      <a:pt x="108" y="298"/>
                      <a:pt x="82" y="326"/>
                    </a:cubicBezTo>
                    <a:cubicBezTo>
                      <a:pt x="56" y="354"/>
                      <a:pt x="0" y="347"/>
                      <a:pt x="0" y="347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" name="Freeform 1295"/>
              <p:cNvSpPr>
                <a:spLocks/>
              </p:cNvSpPr>
              <p:nvPr/>
            </p:nvSpPr>
            <p:spPr bwMode="auto">
              <a:xfrm>
                <a:off x="10447338" y="4178300"/>
                <a:ext cx="622300" cy="488950"/>
              </a:xfrm>
              <a:custGeom>
                <a:avLst/>
                <a:gdLst>
                  <a:gd name="T0" fmla="*/ 538 w 538"/>
                  <a:gd name="T1" fmla="*/ 347 h 424"/>
                  <a:gd name="T2" fmla="*/ 385 w 538"/>
                  <a:gd name="T3" fmla="*/ 300 h 424"/>
                  <a:gd name="T4" fmla="*/ 196 w 538"/>
                  <a:gd name="T5" fmla="*/ 163 h 424"/>
                  <a:gd name="T6" fmla="*/ 8 w 538"/>
                  <a:gd name="T7" fmla="*/ 87 h 424"/>
                  <a:gd name="T8" fmla="*/ 131 w 538"/>
                  <a:gd name="T9" fmla="*/ 2 h 424"/>
                  <a:gd name="T10" fmla="*/ 390 w 538"/>
                  <a:gd name="T11" fmla="*/ 180 h 424"/>
                  <a:gd name="T12" fmla="*/ 456 w 538"/>
                  <a:gd name="T13" fmla="*/ 326 h 424"/>
                  <a:gd name="T14" fmla="*/ 538 w 538"/>
                  <a:gd name="T15" fmla="*/ 347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8" h="424">
                    <a:moveTo>
                      <a:pt x="538" y="347"/>
                    </a:moveTo>
                    <a:cubicBezTo>
                      <a:pt x="538" y="347"/>
                      <a:pt x="456" y="424"/>
                      <a:pt x="385" y="300"/>
                    </a:cubicBezTo>
                    <a:cubicBezTo>
                      <a:pt x="329" y="203"/>
                      <a:pt x="318" y="166"/>
                      <a:pt x="196" y="163"/>
                    </a:cubicBezTo>
                    <a:cubicBezTo>
                      <a:pt x="74" y="160"/>
                      <a:pt x="16" y="141"/>
                      <a:pt x="8" y="87"/>
                    </a:cubicBezTo>
                    <a:cubicBezTo>
                      <a:pt x="0" y="33"/>
                      <a:pt x="46" y="0"/>
                      <a:pt x="131" y="2"/>
                    </a:cubicBezTo>
                    <a:cubicBezTo>
                      <a:pt x="215" y="4"/>
                      <a:pt x="328" y="54"/>
                      <a:pt x="390" y="180"/>
                    </a:cubicBezTo>
                    <a:cubicBezTo>
                      <a:pt x="434" y="269"/>
                      <a:pt x="430" y="298"/>
                      <a:pt x="456" y="326"/>
                    </a:cubicBezTo>
                    <a:cubicBezTo>
                      <a:pt x="482" y="354"/>
                      <a:pt x="538" y="347"/>
                      <a:pt x="538" y="347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" name="Freeform 1296"/>
              <p:cNvSpPr>
                <a:spLocks/>
              </p:cNvSpPr>
              <p:nvPr/>
            </p:nvSpPr>
            <p:spPr bwMode="auto">
              <a:xfrm>
                <a:off x="9632950" y="4111625"/>
                <a:ext cx="1647825" cy="1027112"/>
              </a:xfrm>
              <a:custGeom>
                <a:avLst/>
                <a:gdLst>
                  <a:gd name="T0" fmla="*/ 1260 w 1427"/>
                  <a:gd name="T1" fmla="*/ 225 h 890"/>
                  <a:gd name="T2" fmla="*/ 1018 w 1427"/>
                  <a:gd name="T3" fmla="*/ 547 h 890"/>
                  <a:gd name="T4" fmla="*/ 792 w 1427"/>
                  <a:gd name="T5" fmla="*/ 416 h 890"/>
                  <a:gd name="T6" fmla="*/ 713 w 1427"/>
                  <a:gd name="T7" fmla="*/ 375 h 890"/>
                  <a:gd name="T8" fmla="*/ 634 w 1427"/>
                  <a:gd name="T9" fmla="*/ 416 h 890"/>
                  <a:gd name="T10" fmla="*/ 408 w 1427"/>
                  <a:gd name="T11" fmla="*/ 547 h 890"/>
                  <a:gd name="T12" fmla="*/ 166 w 1427"/>
                  <a:gd name="T13" fmla="*/ 225 h 890"/>
                  <a:gd name="T14" fmla="*/ 0 w 1427"/>
                  <a:gd name="T15" fmla="*/ 0 h 890"/>
                  <a:gd name="T16" fmla="*/ 90 w 1427"/>
                  <a:gd name="T17" fmla="*/ 446 h 890"/>
                  <a:gd name="T18" fmla="*/ 462 w 1427"/>
                  <a:gd name="T19" fmla="*/ 788 h 890"/>
                  <a:gd name="T20" fmla="*/ 713 w 1427"/>
                  <a:gd name="T21" fmla="*/ 880 h 890"/>
                  <a:gd name="T22" fmla="*/ 964 w 1427"/>
                  <a:gd name="T23" fmla="*/ 788 h 890"/>
                  <a:gd name="T24" fmla="*/ 1336 w 1427"/>
                  <a:gd name="T25" fmla="*/ 446 h 890"/>
                  <a:gd name="T26" fmla="*/ 1427 w 1427"/>
                  <a:gd name="T27" fmla="*/ 0 h 890"/>
                  <a:gd name="T28" fmla="*/ 1260 w 1427"/>
                  <a:gd name="T29" fmla="*/ 225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7" h="890">
                    <a:moveTo>
                      <a:pt x="1260" y="225"/>
                    </a:moveTo>
                    <a:cubicBezTo>
                      <a:pt x="1249" y="317"/>
                      <a:pt x="1157" y="492"/>
                      <a:pt x="1018" y="547"/>
                    </a:cubicBezTo>
                    <a:cubicBezTo>
                      <a:pt x="879" y="602"/>
                      <a:pt x="841" y="467"/>
                      <a:pt x="792" y="416"/>
                    </a:cubicBezTo>
                    <a:cubicBezTo>
                      <a:pt x="753" y="376"/>
                      <a:pt x="724" y="374"/>
                      <a:pt x="713" y="375"/>
                    </a:cubicBezTo>
                    <a:cubicBezTo>
                      <a:pt x="702" y="374"/>
                      <a:pt x="673" y="376"/>
                      <a:pt x="634" y="416"/>
                    </a:cubicBezTo>
                    <a:cubicBezTo>
                      <a:pt x="585" y="467"/>
                      <a:pt x="547" y="602"/>
                      <a:pt x="408" y="547"/>
                    </a:cubicBezTo>
                    <a:cubicBezTo>
                      <a:pt x="269" y="492"/>
                      <a:pt x="177" y="317"/>
                      <a:pt x="166" y="225"/>
                    </a:cubicBezTo>
                    <a:cubicBezTo>
                      <a:pt x="143" y="32"/>
                      <a:pt x="0" y="0"/>
                      <a:pt x="0" y="0"/>
                    </a:cubicBezTo>
                    <a:cubicBezTo>
                      <a:pt x="0" y="0"/>
                      <a:pt x="41" y="368"/>
                      <a:pt x="90" y="446"/>
                    </a:cubicBezTo>
                    <a:cubicBezTo>
                      <a:pt x="139" y="523"/>
                      <a:pt x="332" y="684"/>
                      <a:pt x="462" y="788"/>
                    </a:cubicBezTo>
                    <a:cubicBezTo>
                      <a:pt x="590" y="890"/>
                      <a:pt x="643" y="880"/>
                      <a:pt x="713" y="880"/>
                    </a:cubicBezTo>
                    <a:cubicBezTo>
                      <a:pt x="783" y="880"/>
                      <a:pt x="836" y="890"/>
                      <a:pt x="964" y="788"/>
                    </a:cubicBezTo>
                    <a:cubicBezTo>
                      <a:pt x="1095" y="684"/>
                      <a:pt x="1287" y="523"/>
                      <a:pt x="1336" y="446"/>
                    </a:cubicBezTo>
                    <a:cubicBezTo>
                      <a:pt x="1385" y="368"/>
                      <a:pt x="1427" y="0"/>
                      <a:pt x="1427" y="0"/>
                    </a:cubicBezTo>
                    <a:cubicBezTo>
                      <a:pt x="1427" y="0"/>
                      <a:pt x="1284" y="32"/>
                      <a:pt x="1260" y="225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2" name="Oval 1297"/>
              <p:cNvSpPr>
                <a:spLocks noChangeArrowheads="1"/>
              </p:cNvSpPr>
              <p:nvPr/>
            </p:nvSpPr>
            <p:spPr bwMode="auto">
              <a:xfrm>
                <a:off x="9197975" y="2443163"/>
                <a:ext cx="2516188" cy="909637"/>
              </a:xfrm>
              <a:prstGeom prst="ellipse">
                <a:avLst/>
              </a:pr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3" name="Freeform 1298"/>
              <p:cNvSpPr>
                <a:spLocks/>
              </p:cNvSpPr>
              <p:nvPr/>
            </p:nvSpPr>
            <p:spPr bwMode="auto">
              <a:xfrm>
                <a:off x="9628188" y="1724026"/>
                <a:ext cx="1655763" cy="1004887"/>
              </a:xfrm>
              <a:custGeom>
                <a:avLst/>
                <a:gdLst>
                  <a:gd name="T0" fmla="*/ 1430 w 1434"/>
                  <a:gd name="T1" fmla="*/ 673 h 870"/>
                  <a:gd name="T2" fmla="*/ 1430 w 1434"/>
                  <a:gd name="T3" fmla="*/ 672 h 870"/>
                  <a:gd name="T4" fmla="*/ 1429 w 1434"/>
                  <a:gd name="T5" fmla="*/ 671 h 870"/>
                  <a:gd name="T6" fmla="*/ 1156 w 1434"/>
                  <a:gd name="T7" fmla="*/ 95 h 870"/>
                  <a:gd name="T8" fmla="*/ 743 w 1434"/>
                  <a:gd name="T9" fmla="*/ 202 h 870"/>
                  <a:gd name="T10" fmla="*/ 394 w 1434"/>
                  <a:gd name="T11" fmla="*/ 52 h 870"/>
                  <a:gd name="T12" fmla="*/ 4 w 1434"/>
                  <a:gd name="T13" fmla="*/ 672 h 870"/>
                  <a:gd name="T14" fmla="*/ 4 w 1434"/>
                  <a:gd name="T15" fmla="*/ 672 h 870"/>
                  <a:gd name="T16" fmla="*/ 0 w 1434"/>
                  <a:gd name="T17" fmla="*/ 691 h 870"/>
                  <a:gd name="T18" fmla="*/ 60 w 1434"/>
                  <a:gd name="T19" fmla="*/ 762 h 870"/>
                  <a:gd name="T20" fmla="*/ 717 w 1434"/>
                  <a:gd name="T21" fmla="*/ 870 h 870"/>
                  <a:gd name="T22" fmla="*/ 1374 w 1434"/>
                  <a:gd name="T23" fmla="*/ 762 h 870"/>
                  <a:gd name="T24" fmla="*/ 1434 w 1434"/>
                  <a:gd name="T25" fmla="*/ 691 h 870"/>
                  <a:gd name="T26" fmla="*/ 1430 w 1434"/>
                  <a:gd name="T27" fmla="*/ 673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34" h="870">
                    <a:moveTo>
                      <a:pt x="1430" y="673"/>
                    </a:moveTo>
                    <a:cubicBezTo>
                      <a:pt x="1430" y="672"/>
                      <a:pt x="1430" y="672"/>
                      <a:pt x="1430" y="672"/>
                    </a:cubicBezTo>
                    <a:cubicBezTo>
                      <a:pt x="1429" y="671"/>
                      <a:pt x="1429" y="671"/>
                      <a:pt x="1429" y="671"/>
                    </a:cubicBezTo>
                    <a:cubicBezTo>
                      <a:pt x="1429" y="671"/>
                      <a:pt x="1245" y="189"/>
                      <a:pt x="1156" y="95"/>
                    </a:cubicBezTo>
                    <a:cubicBezTo>
                      <a:pt x="1067" y="0"/>
                      <a:pt x="934" y="156"/>
                      <a:pt x="743" y="202"/>
                    </a:cubicBezTo>
                    <a:cubicBezTo>
                      <a:pt x="606" y="234"/>
                      <a:pt x="550" y="74"/>
                      <a:pt x="394" y="52"/>
                    </a:cubicBezTo>
                    <a:cubicBezTo>
                      <a:pt x="262" y="34"/>
                      <a:pt x="14" y="646"/>
                      <a:pt x="4" y="672"/>
                    </a:cubicBezTo>
                    <a:cubicBezTo>
                      <a:pt x="4" y="672"/>
                      <a:pt x="4" y="672"/>
                      <a:pt x="4" y="672"/>
                    </a:cubicBezTo>
                    <a:cubicBezTo>
                      <a:pt x="1" y="678"/>
                      <a:pt x="0" y="684"/>
                      <a:pt x="0" y="691"/>
                    </a:cubicBezTo>
                    <a:cubicBezTo>
                      <a:pt x="0" y="716"/>
                      <a:pt x="22" y="740"/>
                      <a:pt x="60" y="762"/>
                    </a:cubicBezTo>
                    <a:cubicBezTo>
                      <a:pt x="171" y="826"/>
                      <a:pt x="423" y="870"/>
                      <a:pt x="717" y="870"/>
                    </a:cubicBezTo>
                    <a:cubicBezTo>
                      <a:pt x="1011" y="870"/>
                      <a:pt x="1263" y="826"/>
                      <a:pt x="1374" y="762"/>
                    </a:cubicBezTo>
                    <a:cubicBezTo>
                      <a:pt x="1412" y="740"/>
                      <a:pt x="1434" y="716"/>
                      <a:pt x="1434" y="691"/>
                    </a:cubicBezTo>
                    <a:cubicBezTo>
                      <a:pt x="1434" y="685"/>
                      <a:pt x="1433" y="679"/>
                      <a:pt x="1430" y="673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4" name="Freeform 1299"/>
              <p:cNvSpPr>
                <a:spLocks/>
              </p:cNvSpPr>
              <p:nvPr/>
            </p:nvSpPr>
            <p:spPr bwMode="auto">
              <a:xfrm>
                <a:off x="9612313" y="2509838"/>
                <a:ext cx="25400" cy="44450"/>
              </a:xfrm>
              <a:custGeom>
                <a:avLst/>
                <a:gdLst>
                  <a:gd name="T0" fmla="*/ 13 w 22"/>
                  <a:gd name="T1" fmla="*/ 11 h 39"/>
                  <a:gd name="T2" fmla="*/ 14 w 22"/>
                  <a:gd name="T3" fmla="*/ 0 h 39"/>
                  <a:gd name="T4" fmla="*/ 14 w 22"/>
                  <a:gd name="T5" fmla="*/ 0 h 39"/>
                  <a:gd name="T6" fmla="*/ 0 w 22"/>
                  <a:gd name="T7" fmla="*/ 37 h 39"/>
                  <a:gd name="T8" fmla="*/ 22 w 22"/>
                  <a:gd name="T9" fmla="*/ 39 h 39"/>
                  <a:gd name="T10" fmla="*/ 13 w 22"/>
                  <a:gd name="T11" fmla="*/ 1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9">
                    <a:moveTo>
                      <a:pt x="13" y="11"/>
                    </a:moveTo>
                    <a:cubicBezTo>
                      <a:pt x="13" y="7"/>
                      <a:pt x="14" y="3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16" y="30"/>
                      <a:pt x="13" y="20"/>
                      <a:pt x="13" y="11"/>
                    </a:cubicBez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5" name="Freeform 1300"/>
              <p:cNvSpPr>
                <a:spLocks/>
              </p:cNvSpPr>
              <p:nvPr/>
            </p:nvSpPr>
            <p:spPr bwMode="auto">
              <a:xfrm>
                <a:off x="9939338" y="2970213"/>
                <a:ext cx="411163" cy="38100"/>
              </a:xfrm>
              <a:custGeom>
                <a:avLst/>
                <a:gdLst>
                  <a:gd name="T0" fmla="*/ 0 w 355"/>
                  <a:gd name="T1" fmla="*/ 1 h 33"/>
                  <a:gd name="T2" fmla="*/ 250 w 355"/>
                  <a:gd name="T3" fmla="*/ 33 h 33"/>
                  <a:gd name="T4" fmla="*/ 355 w 355"/>
                  <a:gd name="T5" fmla="*/ 0 h 33"/>
                  <a:gd name="T6" fmla="*/ 0 w 355"/>
                  <a:gd name="T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5" h="33">
                    <a:moveTo>
                      <a:pt x="0" y="1"/>
                    </a:moveTo>
                    <a:cubicBezTo>
                      <a:pt x="75" y="16"/>
                      <a:pt x="159" y="27"/>
                      <a:pt x="250" y="33"/>
                    </a:cubicBezTo>
                    <a:cubicBezTo>
                      <a:pt x="355" y="0"/>
                      <a:pt x="355" y="0"/>
                      <a:pt x="355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6" name="Freeform 1301"/>
              <p:cNvSpPr>
                <a:spLocks/>
              </p:cNvSpPr>
              <p:nvPr/>
            </p:nvSpPr>
            <p:spPr bwMode="auto">
              <a:xfrm>
                <a:off x="9629775" y="2500313"/>
                <a:ext cx="3175" cy="9525"/>
              </a:xfrm>
              <a:custGeom>
                <a:avLst/>
                <a:gdLst>
                  <a:gd name="T0" fmla="*/ 3 w 3"/>
                  <a:gd name="T1" fmla="*/ 0 h 8"/>
                  <a:gd name="T2" fmla="*/ 3 w 3"/>
                  <a:gd name="T3" fmla="*/ 1 h 8"/>
                  <a:gd name="T4" fmla="*/ 0 w 3"/>
                  <a:gd name="T5" fmla="*/ 8 h 8"/>
                  <a:gd name="T6" fmla="*/ 0 w 3"/>
                  <a:gd name="T7" fmla="*/ 8 h 8"/>
                  <a:gd name="T8" fmla="*/ 3 w 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3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5"/>
                      <a:pt x="2" y="3"/>
                      <a:pt x="3" y="0"/>
                    </a:cubicBez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7" name="Freeform 1302"/>
              <p:cNvSpPr>
                <a:spLocks/>
              </p:cNvSpPr>
              <p:nvPr/>
            </p:nvSpPr>
            <p:spPr bwMode="auto">
              <a:xfrm>
                <a:off x="10534650" y="2841625"/>
                <a:ext cx="485775" cy="128587"/>
              </a:xfrm>
              <a:custGeom>
                <a:avLst/>
                <a:gdLst>
                  <a:gd name="T0" fmla="*/ 0 w 421"/>
                  <a:gd name="T1" fmla="*/ 86 h 112"/>
                  <a:gd name="T2" fmla="*/ 382 w 421"/>
                  <a:gd name="T3" fmla="*/ 112 h 112"/>
                  <a:gd name="T4" fmla="*/ 421 w 421"/>
                  <a:gd name="T5" fmla="*/ 104 h 112"/>
                  <a:gd name="T6" fmla="*/ 320 w 421"/>
                  <a:gd name="T7" fmla="*/ 0 h 112"/>
                  <a:gd name="T8" fmla="*/ 0 w 421"/>
                  <a:gd name="T9" fmla="*/ 8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" h="112">
                    <a:moveTo>
                      <a:pt x="0" y="86"/>
                    </a:moveTo>
                    <a:cubicBezTo>
                      <a:pt x="382" y="112"/>
                      <a:pt x="382" y="112"/>
                      <a:pt x="382" y="112"/>
                    </a:cubicBezTo>
                    <a:cubicBezTo>
                      <a:pt x="395" y="109"/>
                      <a:pt x="408" y="107"/>
                      <a:pt x="421" y="104"/>
                    </a:cubicBezTo>
                    <a:cubicBezTo>
                      <a:pt x="320" y="0"/>
                      <a:pt x="320" y="0"/>
                      <a:pt x="320" y="0"/>
                    </a:cubicBez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8" name="Freeform 1303"/>
              <p:cNvSpPr>
                <a:spLocks/>
              </p:cNvSpPr>
              <p:nvPr/>
            </p:nvSpPr>
            <p:spPr bwMode="auto">
              <a:xfrm>
                <a:off x="10244138" y="2722563"/>
                <a:ext cx="180975" cy="47625"/>
              </a:xfrm>
              <a:custGeom>
                <a:avLst/>
                <a:gdLst>
                  <a:gd name="T0" fmla="*/ 156 w 156"/>
                  <a:gd name="T1" fmla="*/ 6 h 42"/>
                  <a:gd name="T2" fmla="*/ 0 w 156"/>
                  <a:gd name="T3" fmla="*/ 0 h 42"/>
                  <a:gd name="T4" fmla="*/ 11 w 156"/>
                  <a:gd name="T5" fmla="*/ 42 h 42"/>
                  <a:gd name="T6" fmla="*/ 156 w 156"/>
                  <a:gd name="T7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42">
                    <a:moveTo>
                      <a:pt x="156" y="6"/>
                    </a:moveTo>
                    <a:cubicBezTo>
                      <a:pt x="102" y="5"/>
                      <a:pt x="50" y="3"/>
                      <a:pt x="0" y="0"/>
                    </a:cubicBezTo>
                    <a:cubicBezTo>
                      <a:pt x="11" y="42"/>
                      <a:pt x="11" y="42"/>
                      <a:pt x="11" y="42"/>
                    </a:cubicBezTo>
                    <a:lnTo>
                      <a:pt x="156" y="6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9" name="Freeform 1304"/>
              <p:cNvSpPr>
                <a:spLocks/>
              </p:cNvSpPr>
              <p:nvPr/>
            </p:nvSpPr>
            <p:spPr bwMode="auto">
              <a:xfrm>
                <a:off x="10256838" y="2728913"/>
                <a:ext cx="244475" cy="60325"/>
              </a:xfrm>
              <a:custGeom>
                <a:avLst/>
                <a:gdLst>
                  <a:gd name="T0" fmla="*/ 144 w 211"/>
                  <a:gd name="T1" fmla="*/ 52 h 52"/>
                  <a:gd name="T2" fmla="*/ 211 w 211"/>
                  <a:gd name="T3" fmla="*/ 0 h 52"/>
                  <a:gd name="T4" fmla="*/ 172 w 211"/>
                  <a:gd name="T5" fmla="*/ 0 h 52"/>
                  <a:gd name="T6" fmla="*/ 145 w 211"/>
                  <a:gd name="T7" fmla="*/ 0 h 52"/>
                  <a:gd name="T8" fmla="*/ 0 w 211"/>
                  <a:gd name="T9" fmla="*/ 36 h 52"/>
                  <a:gd name="T10" fmla="*/ 144 w 211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1" h="52">
                    <a:moveTo>
                      <a:pt x="144" y="52"/>
                    </a:moveTo>
                    <a:cubicBezTo>
                      <a:pt x="211" y="0"/>
                      <a:pt x="211" y="0"/>
                      <a:pt x="211" y="0"/>
                    </a:cubicBezTo>
                    <a:cubicBezTo>
                      <a:pt x="198" y="0"/>
                      <a:pt x="185" y="0"/>
                      <a:pt x="172" y="0"/>
                    </a:cubicBezTo>
                    <a:cubicBezTo>
                      <a:pt x="163" y="0"/>
                      <a:pt x="154" y="0"/>
                      <a:pt x="145" y="0"/>
                    </a:cubicBezTo>
                    <a:cubicBezTo>
                      <a:pt x="0" y="36"/>
                      <a:pt x="0" y="36"/>
                      <a:pt x="0" y="36"/>
                    </a:cubicBezTo>
                    <a:lnTo>
                      <a:pt x="144" y="52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40" name="Freeform 1305"/>
              <p:cNvSpPr>
                <a:spLocks/>
              </p:cNvSpPr>
              <p:nvPr/>
            </p:nvSpPr>
            <p:spPr bwMode="auto">
              <a:xfrm>
                <a:off x="9812338" y="2651125"/>
                <a:ext cx="1588" cy="1587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41" name="Freeform 1306"/>
              <p:cNvSpPr>
                <a:spLocks/>
              </p:cNvSpPr>
              <p:nvPr/>
            </p:nvSpPr>
            <p:spPr bwMode="auto">
              <a:xfrm>
                <a:off x="9602788" y="2552700"/>
                <a:ext cx="158750" cy="80962"/>
              </a:xfrm>
              <a:custGeom>
                <a:avLst/>
                <a:gdLst>
                  <a:gd name="T0" fmla="*/ 82 w 137"/>
                  <a:gd name="T1" fmla="*/ 45 h 71"/>
                  <a:gd name="T2" fmla="*/ 31 w 137"/>
                  <a:gd name="T3" fmla="*/ 2 h 71"/>
                  <a:gd name="T4" fmla="*/ 9 w 137"/>
                  <a:gd name="T5" fmla="*/ 0 h 71"/>
                  <a:gd name="T6" fmla="*/ 0 w 137"/>
                  <a:gd name="T7" fmla="*/ 23 h 71"/>
                  <a:gd name="T8" fmla="*/ 137 w 137"/>
                  <a:gd name="T9" fmla="*/ 71 h 71"/>
                  <a:gd name="T10" fmla="*/ 82 w 137"/>
                  <a:gd name="T11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71">
                    <a:moveTo>
                      <a:pt x="82" y="45"/>
                    </a:moveTo>
                    <a:cubicBezTo>
                      <a:pt x="58" y="32"/>
                      <a:pt x="41" y="17"/>
                      <a:pt x="31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16" y="63"/>
                      <a:pt x="98" y="54"/>
                      <a:pt x="82" y="45"/>
                    </a:cubicBez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42" name="Freeform 1307"/>
              <p:cNvSpPr>
                <a:spLocks/>
              </p:cNvSpPr>
              <p:nvPr/>
            </p:nvSpPr>
            <p:spPr bwMode="auto">
              <a:xfrm>
                <a:off x="9540875" y="2579688"/>
                <a:ext cx="273050" cy="247650"/>
              </a:xfrm>
              <a:custGeom>
                <a:avLst/>
                <a:gdLst>
                  <a:gd name="T0" fmla="*/ 234 w 236"/>
                  <a:gd name="T1" fmla="*/ 63 h 215"/>
                  <a:gd name="T2" fmla="*/ 190 w 236"/>
                  <a:gd name="T3" fmla="*/ 48 h 215"/>
                  <a:gd name="T4" fmla="*/ 53 w 236"/>
                  <a:gd name="T5" fmla="*/ 0 h 215"/>
                  <a:gd name="T6" fmla="*/ 5 w 236"/>
                  <a:gd name="T7" fmla="*/ 124 h 215"/>
                  <a:gd name="T8" fmla="*/ 4 w 236"/>
                  <a:gd name="T9" fmla="*/ 128 h 215"/>
                  <a:gd name="T10" fmla="*/ 3 w 236"/>
                  <a:gd name="T11" fmla="*/ 130 h 215"/>
                  <a:gd name="T12" fmla="*/ 3 w 236"/>
                  <a:gd name="T13" fmla="*/ 130 h 215"/>
                  <a:gd name="T14" fmla="*/ 0 w 236"/>
                  <a:gd name="T15" fmla="*/ 150 h 215"/>
                  <a:gd name="T16" fmla="*/ 32 w 236"/>
                  <a:gd name="T17" fmla="*/ 215 h 215"/>
                  <a:gd name="T18" fmla="*/ 236 w 236"/>
                  <a:gd name="T19" fmla="*/ 64 h 215"/>
                  <a:gd name="T20" fmla="*/ 234 w 236"/>
                  <a:gd name="T21" fmla="*/ 6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6" h="215">
                    <a:moveTo>
                      <a:pt x="234" y="63"/>
                    </a:moveTo>
                    <a:cubicBezTo>
                      <a:pt x="218" y="58"/>
                      <a:pt x="204" y="53"/>
                      <a:pt x="190" y="4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1" y="137"/>
                      <a:pt x="0" y="144"/>
                      <a:pt x="0" y="150"/>
                    </a:cubicBezTo>
                    <a:cubicBezTo>
                      <a:pt x="0" y="173"/>
                      <a:pt x="11" y="194"/>
                      <a:pt x="32" y="215"/>
                    </a:cubicBezTo>
                    <a:cubicBezTo>
                      <a:pt x="236" y="64"/>
                      <a:pt x="236" y="64"/>
                      <a:pt x="236" y="64"/>
                    </a:cubicBezTo>
                    <a:lnTo>
                      <a:pt x="234" y="63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43" name="Freeform 1308"/>
              <p:cNvSpPr>
                <a:spLocks/>
              </p:cNvSpPr>
              <p:nvPr/>
            </p:nvSpPr>
            <p:spPr bwMode="auto">
              <a:xfrm>
                <a:off x="10534650" y="2940050"/>
                <a:ext cx="441325" cy="58737"/>
              </a:xfrm>
              <a:custGeom>
                <a:avLst/>
                <a:gdLst>
                  <a:gd name="T0" fmla="*/ 217 w 382"/>
                  <a:gd name="T1" fmla="*/ 51 h 51"/>
                  <a:gd name="T2" fmla="*/ 382 w 382"/>
                  <a:gd name="T3" fmla="*/ 26 h 51"/>
                  <a:gd name="T4" fmla="*/ 0 w 382"/>
                  <a:gd name="T5" fmla="*/ 0 h 51"/>
                  <a:gd name="T6" fmla="*/ 217 w 382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2" h="51">
                    <a:moveTo>
                      <a:pt x="217" y="51"/>
                    </a:moveTo>
                    <a:cubicBezTo>
                      <a:pt x="276" y="45"/>
                      <a:pt x="331" y="36"/>
                      <a:pt x="382" y="2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17" y="51"/>
                    </a:ln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44" name="Freeform 1309"/>
              <p:cNvSpPr>
                <a:spLocks/>
              </p:cNvSpPr>
              <p:nvPr/>
            </p:nvSpPr>
            <p:spPr bwMode="auto">
              <a:xfrm>
                <a:off x="10256838" y="2770188"/>
                <a:ext cx="166688" cy="38100"/>
              </a:xfrm>
              <a:custGeom>
                <a:avLst/>
                <a:gdLst>
                  <a:gd name="T0" fmla="*/ 105 w 105"/>
                  <a:gd name="T1" fmla="*/ 12 h 24"/>
                  <a:gd name="T2" fmla="*/ 0 w 105"/>
                  <a:gd name="T3" fmla="*/ 0 h 24"/>
                  <a:gd name="T4" fmla="*/ 82 w 105"/>
                  <a:gd name="T5" fmla="*/ 24 h 24"/>
                  <a:gd name="T6" fmla="*/ 105 w 105"/>
                  <a:gd name="T7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24">
                    <a:moveTo>
                      <a:pt x="105" y="12"/>
                    </a:moveTo>
                    <a:lnTo>
                      <a:pt x="0" y="0"/>
                    </a:lnTo>
                    <a:lnTo>
                      <a:pt x="82" y="24"/>
                    </a:lnTo>
                    <a:lnTo>
                      <a:pt x="105" y="1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45" name="Freeform 1310"/>
              <p:cNvSpPr>
                <a:spLocks/>
              </p:cNvSpPr>
              <p:nvPr/>
            </p:nvSpPr>
            <p:spPr bwMode="auto">
              <a:xfrm>
                <a:off x="10350500" y="2808288"/>
                <a:ext cx="184150" cy="161925"/>
              </a:xfrm>
              <a:custGeom>
                <a:avLst/>
                <a:gdLst>
                  <a:gd name="T0" fmla="*/ 0 w 116"/>
                  <a:gd name="T1" fmla="*/ 102 h 102"/>
                  <a:gd name="T2" fmla="*/ 116 w 116"/>
                  <a:gd name="T3" fmla="*/ 83 h 102"/>
                  <a:gd name="T4" fmla="*/ 23 w 116"/>
                  <a:gd name="T5" fmla="*/ 0 h 102"/>
                  <a:gd name="T6" fmla="*/ 0 w 116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02">
                    <a:moveTo>
                      <a:pt x="0" y="102"/>
                    </a:moveTo>
                    <a:lnTo>
                      <a:pt x="116" y="83"/>
                    </a:lnTo>
                    <a:lnTo>
                      <a:pt x="23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46" name="Freeform 1311"/>
              <p:cNvSpPr>
                <a:spLocks/>
              </p:cNvSpPr>
              <p:nvPr/>
            </p:nvSpPr>
            <p:spPr bwMode="auto">
              <a:xfrm>
                <a:off x="10387013" y="2789238"/>
                <a:ext cx="147638" cy="150812"/>
              </a:xfrm>
              <a:custGeom>
                <a:avLst/>
                <a:gdLst>
                  <a:gd name="T0" fmla="*/ 0 w 93"/>
                  <a:gd name="T1" fmla="*/ 12 h 95"/>
                  <a:gd name="T2" fmla="*/ 93 w 93"/>
                  <a:gd name="T3" fmla="*/ 95 h 95"/>
                  <a:gd name="T4" fmla="*/ 23 w 93"/>
                  <a:gd name="T5" fmla="*/ 0 h 95"/>
                  <a:gd name="T6" fmla="*/ 0 w 93"/>
                  <a:gd name="T7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95">
                    <a:moveTo>
                      <a:pt x="0" y="12"/>
                    </a:moveTo>
                    <a:lnTo>
                      <a:pt x="93" y="95"/>
                    </a:lnTo>
                    <a:lnTo>
                      <a:pt x="2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47" name="Rectangle 1312"/>
              <p:cNvSpPr>
                <a:spLocks noChangeArrowheads="1"/>
              </p:cNvSpPr>
              <p:nvPr/>
            </p:nvSpPr>
            <p:spPr bwMode="auto">
              <a:xfrm>
                <a:off x="9813925" y="2652713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48" name="Freeform 1313"/>
              <p:cNvSpPr>
                <a:spLocks/>
              </p:cNvSpPr>
              <p:nvPr/>
            </p:nvSpPr>
            <p:spPr bwMode="auto">
              <a:xfrm>
                <a:off x="9840913" y="2789238"/>
                <a:ext cx="509588" cy="182562"/>
              </a:xfrm>
              <a:custGeom>
                <a:avLst/>
                <a:gdLst>
                  <a:gd name="T0" fmla="*/ 153 w 441"/>
                  <a:gd name="T1" fmla="*/ 0 h 158"/>
                  <a:gd name="T2" fmla="*/ 0 w 441"/>
                  <a:gd name="T3" fmla="*/ 138 h 158"/>
                  <a:gd name="T4" fmla="*/ 86 w 441"/>
                  <a:gd name="T5" fmla="*/ 158 h 158"/>
                  <a:gd name="T6" fmla="*/ 441 w 441"/>
                  <a:gd name="T7" fmla="*/ 157 h 158"/>
                  <a:gd name="T8" fmla="*/ 153 w 441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1" h="158">
                    <a:moveTo>
                      <a:pt x="153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27" y="145"/>
                      <a:pt x="56" y="152"/>
                      <a:pt x="86" y="158"/>
                    </a:cubicBezTo>
                    <a:cubicBezTo>
                      <a:pt x="441" y="157"/>
                      <a:pt x="441" y="157"/>
                      <a:pt x="441" y="157"/>
                    </a:cubicBez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49" name="Freeform 1314"/>
              <p:cNvSpPr>
                <a:spLocks/>
              </p:cNvSpPr>
              <p:nvPr/>
            </p:nvSpPr>
            <p:spPr bwMode="auto">
              <a:xfrm>
                <a:off x="9813925" y="2652713"/>
                <a:ext cx="307975" cy="136525"/>
              </a:xfrm>
              <a:custGeom>
                <a:avLst/>
                <a:gdLst>
                  <a:gd name="T0" fmla="*/ 176 w 267"/>
                  <a:gd name="T1" fmla="*/ 118 h 118"/>
                  <a:gd name="T2" fmla="*/ 267 w 267"/>
                  <a:gd name="T3" fmla="*/ 51 h 118"/>
                  <a:gd name="T4" fmla="*/ 1 w 267"/>
                  <a:gd name="T5" fmla="*/ 0 h 118"/>
                  <a:gd name="T6" fmla="*/ 0 w 267"/>
                  <a:gd name="T7" fmla="*/ 0 h 118"/>
                  <a:gd name="T8" fmla="*/ 176 w 267"/>
                  <a:gd name="T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118">
                    <a:moveTo>
                      <a:pt x="176" y="118"/>
                    </a:moveTo>
                    <a:cubicBezTo>
                      <a:pt x="267" y="51"/>
                      <a:pt x="267" y="51"/>
                      <a:pt x="267" y="51"/>
                    </a:cubicBezTo>
                    <a:cubicBezTo>
                      <a:pt x="163" y="39"/>
                      <a:pt x="72" y="22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76" y="118"/>
                    </a:ln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50" name="Freeform 1315"/>
              <p:cNvSpPr>
                <a:spLocks/>
              </p:cNvSpPr>
              <p:nvPr/>
            </p:nvSpPr>
            <p:spPr bwMode="auto">
              <a:xfrm>
                <a:off x="10017125" y="2711450"/>
                <a:ext cx="239713" cy="77787"/>
              </a:xfrm>
              <a:custGeom>
                <a:avLst/>
                <a:gdLst>
                  <a:gd name="T0" fmla="*/ 208 w 208"/>
                  <a:gd name="T1" fmla="*/ 51 h 67"/>
                  <a:gd name="T2" fmla="*/ 197 w 208"/>
                  <a:gd name="T3" fmla="*/ 9 h 67"/>
                  <a:gd name="T4" fmla="*/ 91 w 208"/>
                  <a:gd name="T5" fmla="*/ 0 h 67"/>
                  <a:gd name="T6" fmla="*/ 0 w 208"/>
                  <a:gd name="T7" fmla="*/ 67 h 67"/>
                  <a:gd name="T8" fmla="*/ 208 w 208"/>
                  <a:gd name="T9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67">
                    <a:moveTo>
                      <a:pt x="208" y="51"/>
                    </a:moveTo>
                    <a:cubicBezTo>
                      <a:pt x="197" y="9"/>
                      <a:pt x="197" y="9"/>
                      <a:pt x="197" y="9"/>
                    </a:cubicBezTo>
                    <a:cubicBezTo>
                      <a:pt x="160" y="7"/>
                      <a:pt x="125" y="4"/>
                      <a:pt x="91" y="0"/>
                    </a:cubicBezTo>
                    <a:cubicBezTo>
                      <a:pt x="0" y="67"/>
                      <a:pt x="0" y="67"/>
                      <a:pt x="0" y="67"/>
                    </a:cubicBezTo>
                    <a:lnTo>
                      <a:pt x="208" y="51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51" name="Freeform 1316"/>
              <p:cNvSpPr>
                <a:spLocks/>
              </p:cNvSpPr>
              <p:nvPr/>
            </p:nvSpPr>
            <p:spPr bwMode="auto">
              <a:xfrm>
                <a:off x="10017125" y="2770188"/>
                <a:ext cx="369888" cy="38100"/>
              </a:xfrm>
              <a:custGeom>
                <a:avLst/>
                <a:gdLst>
                  <a:gd name="T0" fmla="*/ 151 w 233"/>
                  <a:gd name="T1" fmla="*/ 0 h 24"/>
                  <a:gd name="T2" fmla="*/ 0 w 233"/>
                  <a:gd name="T3" fmla="*/ 12 h 24"/>
                  <a:gd name="T4" fmla="*/ 233 w 233"/>
                  <a:gd name="T5" fmla="*/ 24 h 24"/>
                  <a:gd name="T6" fmla="*/ 151 w 233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24">
                    <a:moveTo>
                      <a:pt x="151" y="0"/>
                    </a:moveTo>
                    <a:lnTo>
                      <a:pt x="0" y="12"/>
                    </a:lnTo>
                    <a:lnTo>
                      <a:pt x="233" y="24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52" name="Freeform 1317"/>
              <p:cNvSpPr>
                <a:spLocks/>
              </p:cNvSpPr>
              <p:nvPr/>
            </p:nvSpPr>
            <p:spPr bwMode="auto">
              <a:xfrm>
                <a:off x="10017125" y="2789238"/>
                <a:ext cx="369888" cy="180975"/>
              </a:xfrm>
              <a:custGeom>
                <a:avLst/>
                <a:gdLst>
                  <a:gd name="T0" fmla="*/ 0 w 233"/>
                  <a:gd name="T1" fmla="*/ 0 h 114"/>
                  <a:gd name="T2" fmla="*/ 210 w 233"/>
                  <a:gd name="T3" fmla="*/ 114 h 114"/>
                  <a:gd name="T4" fmla="*/ 233 w 233"/>
                  <a:gd name="T5" fmla="*/ 12 h 114"/>
                  <a:gd name="T6" fmla="*/ 0 w 233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114">
                    <a:moveTo>
                      <a:pt x="0" y="0"/>
                    </a:moveTo>
                    <a:lnTo>
                      <a:pt x="210" y="114"/>
                    </a:lnTo>
                    <a:lnTo>
                      <a:pt x="23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53" name="Freeform 1318"/>
              <p:cNvSpPr>
                <a:spLocks/>
              </p:cNvSpPr>
              <p:nvPr/>
            </p:nvSpPr>
            <p:spPr bwMode="auto">
              <a:xfrm>
                <a:off x="9821863" y="2789238"/>
                <a:ext cx="195263" cy="158750"/>
              </a:xfrm>
              <a:custGeom>
                <a:avLst/>
                <a:gdLst>
                  <a:gd name="T0" fmla="*/ 25 w 169"/>
                  <a:gd name="T1" fmla="*/ 45 h 138"/>
                  <a:gd name="T2" fmla="*/ 0 w 169"/>
                  <a:gd name="T3" fmla="*/ 134 h 138"/>
                  <a:gd name="T4" fmla="*/ 16 w 169"/>
                  <a:gd name="T5" fmla="*/ 138 h 138"/>
                  <a:gd name="T6" fmla="*/ 169 w 169"/>
                  <a:gd name="T7" fmla="*/ 0 h 138"/>
                  <a:gd name="T8" fmla="*/ 25 w 169"/>
                  <a:gd name="T9" fmla="*/ 4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38">
                    <a:moveTo>
                      <a:pt x="25" y="45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5" y="135"/>
                      <a:pt x="11" y="136"/>
                      <a:pt x="16" y="138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25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54" name="Freeform 1319"/>
              <p:cNvSpPr>
                <a:spLocks/>
              </p:cNvSpPr>
              <p:nvPr/>
            </p:nvSpPr>
            <p:spPr bwMode="auto">
              <a:xfrm>
                <a:off x="9813925" y="2652713"/>
                <a:ext cx="203200" cy="188912"/>
              </a:xfrm>
              <a:custGeom>
                <a:avLst/>
                <a:gdLst>
                  <a:gd name="T0" fmla="*/ 23 w 128"/>
                  <a:gd name="T1" fmla="*/ 119 h 119"/>
                  <a:gd name="T2" fmla="*/ 128 w 128"/>
                  <a:gd name="T3" fmla="*/ 86 h 119"/>
                  <a:gd name="T4" fmla="*/ 0 w 128"/>
                  <a:gd name="T5" fmla="*/ 0 h 119"/>
                  <a:gd name="T6" fmla="*/ 23 w 128"/>
                  <a:gd name="T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19">
                    <a:moveTo>
                      <a:pt x="23" y="119"/>
                    </a:moveTo>
                    <a:lnTo>
                      <a:pt x="128" y="86"/>
                    </a:lnTo>
                    <a:lnTo>
                      <a:pt x="0" y="0"/>
                    </a:ln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55" name="Freeform 1320"/>
              <p:cNvSpPr>
                <a:spLocks/>
              </p:cNvSpPr>
              <p:nvPr/>
            </p:nvSpPr>
            <p:spPr bwMode="auto">
              <a:xfrm>
                <a:off x="9642475" y="2841625"/>
                <a:ext cx="207963" cy="103187"/>
              </a:xfrm>
              <a:custGeom>
                <a:avLst/>
                <a:gdLst>
                  <a:gd name="T0" fmla="*/ 0 w 181"/>
                  <a:gd name="T1" fmla="*/ 28 h 89"/>
                  <a:gd name="T2" fmla="*/ 156 w 181"/>
                  <a:gd name="T3" fmla="*/ 89 h 89"/>
                  <a:gd name="T4" fmla="*/ 181 w 181"/>
                  <a:gd name="T5" fmla="*/ 0 h 89"/>
                  <a:gd name="T6" fmla="*/ 0 w 181"/>
                  <a:gd name="T7" fmla="*/ 2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9">
                    <a:moveTo>
                      <a:pt x="0" y="28"/>
                    </a:moveTo>
                    <a:cubicBezTo>
                      <a:pt x="41" y="51"/>
                      <a:pt x="93" y="71"/>
                      <a:pt x="156" y="89"/>
                    </a:cubicBezTo>
                    <a:cubicBezTo>
                      <a:pt x="181" y="0"/>
                      <a:pt x="181" y="0"/>
                      <a:pt x="181" y="0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56" name="Freeform 1321"/>
              <p:cNvSpPr>
                <a:spLocks/>
              </p:cNvSpPr>
              <p:nvPr/>
            </p:nvSpPr>
            <p:spPr bwMode="auto">
              <a:xfrm>
                <a:off x="9578975" y="2652713"/>
                <a:ext cx="271463" cy="220662"/>
              </a:xfrm>
              <a:custGeom>
                <a:avLst/>
                <a:gdLst>
                  <a:gd name="T0" fmla="*/ 204 w 236"/>
                  <a:gd name="T1" fmla="*/ 0 h 191"/>
                  <a:gd name="T2" fmla="*/ 0 w 236"/>
                  <a:gd name="T3" fmla="*/ 151 h 191"/>
                  <a:gd name="T4" fmla="*/ 55 w 236"/>
                  <a:gd name="T5" fmla="*/ 191 h 191"/>
                  <a:gd name="T6" fmla="*/ 236 w 236"/>
                  <a:gd name="T7" fmla="*/ 163 h 191"/>
                  <a:gd name="T8" fmla="*/ 204 w 236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191">
                    <a:moveTo>
                      <a:pt x="204" y="0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4" y="165"/>
                      <a:pt x="33" y="178"/>
                      <a:pt x="55" y="191"/>
                    </a:cubicBezTo>
                    <a:cubicBezTo>
                      <a:pt x="236" y="163"/>
                      <a:pt x="236" y="163"/>
                      <a:pt x="236" y="163"/>
                    </a:cubicBez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57" name="Freeform 1322"/>
              <p:cNvSpPr>
                <a:spLocks/>
              </p:cNvSpPr>
              <p:nvPr/>
            </p:nvSpPr>
            <p:spPr bwMode="auto">
              <a:xfrm>
                <a:off x="10228263" y="2970213"/>
                <a:ext cx="220663" cy="47625"/>
              </a:xfrm>
              <a:custGeom>
                <a:avLst/>
                <a:gdLst>
                  <a:gd name="T0" fmla="*/ 0 w 191"/>
                  <a:gd name="T1" fmla="*/ 33 h 41"/>
                  <a:gd name="T2" fmla="*/ 191 w 191"/>
                  <a:gd name="T3" fmla="*/ 41 h 41"/>
                  <a:gd name="T4" fmla="*/ 105 w 191"/>
                  <a:gd name="T5" fmla="*/ 0 h 41"/>
                  <a:gd name="T6" fmla="*/ 0 w 191"/>
                  <a:gd name="T7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41">
                    <a:moveTo>
                      <a:pt x="0" y="33"/>
                    </a:moveTo>
                    <a:cubicBezTo>
                      <a:pt x="61" y="38"/>
                      <a:pt x="125" y="40"/>
                      <a:pt x="191" y="41"/>
                    </a:cubicBezTo>
                    <a:cubicBezTo>
                      <a:pt x="105" y="0"/>
                      <a:pt x="105" y="0"/>
                      <a:pt x="105" y="0"/>
                    </a:cubicBez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58" name="Freeform 1323"/>
              <p:cNvSpPr>
                <a:spLocks/>
              </p:cNvSpPr>
              <p:nvPr/>
            </p:nvSpPr>
            <p:spPr bwMode="auto">
              <a:xfrm>
                <a:off x="10350500" y="2940050"/>
                <a:ext cx="184150" cy="77787"/>
              </a:xfrm>
              <a:custGeom>
                <a:avLst/>
                <a:gdLst>
                  <a:gd name="T0" fmla="*/ 0 w 160"/>
                  <a:gd name="T1" fmla="*/ 26 h 67"/>
                  <a:gd name="T2" fmla="*/ 86 w 160"/>
                  <a:gd name="T3" fmla="*/ 67 h 67"/>
                  <a:gd name="T4" fmla="*/ 92 w 160"/>
                  <a:gd name="T5" fmla="*/ 67 h 67"/>
                  <a:gd name="T6" fmla="*/ 136 w 160"/>
                  <a:gd name="T7" fmla="*/ 66 h 67"/>
                  <a:gd name="T8" fmla="*/ 160 w 160"/>
                  <a:gd name="T9" fmla="*/ 0 h 67"/>
                  <a:gd name="T10" fmla="*/ 0 w 160"/>
                  <a:gd name="T11" fmla="*/ 2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67">
                    <a:moveTo>
                      <a:pt x="0" y="26"/>
                    </a:moveTo>
                    <a:cubicBezTo>
                      <a:pt x="86" y="67"/>
                      <a:pt x="86" y="67"/>
                      <a:pt x="86" y="67"/>
                    </a:cubicBezTo>
                    <a:cubicBezTo>
                      <a:pt x="88" y="67"/>
                      <a:pt x="90" y="67"/>
                      <a:pt x="92" y="67"/>
                    </a:cubicBezTo>
                    <a:cubicBezTo>
                      <a:pt x="107" y="67"/>
                      <a:pt x="121" y="66"/>
                      <a:pt x="136" y="66"/>
                    </a:cubicBezTo>
                    <a:cubicBezTo>
                      <a:pt x="160" y="0"/>
                      <a:pt x="160" y="0"/>
                      <a:pt x="160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59" name="Freeform 1324"/>
              <p:cNvSpPr>
                <a:spLocks/>
              </p:cNvSpPr>
              <p:nvPr/>
            </p:nvSpPr>
            <p:spPr bwMode="auto">
              <a:xfrm>
                <a:off x="10507663" y="2940050"/>
                <a:ext cx="277813" cy="76200"/>
              </a:xfrm>
              <a:custGeom>
                <a:avLst/>
                <a:gdLst>
                  <a:gd name="T0" fmla="*/ 0 w 241"/>
                  <a:gd name="T1" fmla="*/ 66 h 66"/>
                  <a:gd name="T2" fmla="*/ 241 w 241"/>
                  <a:gd name="T3" fmla="*/ 51 h 66"/>
                  <a:gd name="T4" fmla="*/ 24 w 241"/>
                  <a:gd name="T5" fmla="*/ 0 h 66"/>
                  <a:gd name="T6" fmla="*/ 0 w 241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66">
                    <a:moveTo>
                      <a:pt x="0" y="66"/>
                    </a:moveTo>
                    <a:cubicBezTo>
                      <a:pt x="84" y="65"/>
                      <a:pt x="165" y="60"/>
                      <a:pt x="241" y="51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0" name="Freeform 1325"/>
              <p:cNvSpPr>
                <a:spLocks/>
              </p:cNvSpPr>
              <p:nvPr/>
            </p:nvSpPr>
            <p:spPr bwMode="auto">
              <a:xfrm>
                <a:off x="10904538" y="2841625"/>
                <a:ext cx="358775" cy="119062"/>
              </a:xfrm>
              <a:custGeom>
                <a:avLst/>
                <a:gdLst>
                  <a:gd name="T0" fmla="*/ 101 w 311"/>
                  <a:gd name="T1" fmla="*/ 104 h 104"/>
                  <a:gd name="T2" fmla="*/ 311 w 311"/>
                  <a:gd name="T3" fmla="*/ 31 h 104"/>
                  <a:gd name="T4" fmla="*/ 0 w 311"/>
                  <a:gd name="T5" fmla="*/ 0 h 104"/>
                  <a:gd name="T6" fmla="*/ 101 w 311"/>
                  <a:gd name="T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1" h="104">
                    <a:moveTo>
                      <a:pt x="101" y="104"/>
                    </a:moveTo>
                    <a:cubicBezTo>
                      <a:pt x="188" y="84"/>
                      <a:pt x="259" y="59"/>
                      <a:pt x="311" y="3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1" y="104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1" name="Freeform 1326"/>
              <p:cNvSpPr>
                <a:spLocks/>
              </p:cNvSpPr>
              <p:nvPr/>
            </p:nvSpPr>
            <p:spPr bwMode="auto">
              <a:xfrm>
                <a:off x="11264900" y="2535238"/>
                <a:ext cx="106363" cy="315912"/>
              </a:xfrm>
              <a:custGeom>
                <a:avLst/>
                <a:gdLst>
                  <a:gd name="T0" fmla="*/ 0 w 91"/>
                  <a:gd name="T1" fmla="*/ 26 h 273"/>
                  <a:gd name="T2" fmla="*/ 36 w 91"/>
                  <a:gd name="T3" fmla="*/ 273 h 273"/>
                  <a:gd name="T4" fmla="*/ 91 w 91"/>
                  <a:gd name="T5" fmla="*/ 188 h 273"/>
                  <a:gd name="T6" fmla="*/ 86 w 91"/>
                  <a:gd name="T7" fmla="*/ 162 h 273"/>
                  <a:gd name="T8" fmla="*/ 86 w 91"/>
                  <a:gd name="T9" fmla="*/ 162 h 273"/>
                  <a:gd name="T10" fmla="*/ 36 w 91"/>
                  <a:gd name="T11" fmla="*/ 33 h 273"/>
                  <a:gd name="T12" fmla="*/ 14 w 91"/>
                  <a:gd name="T13" fmla="*/ 0 h 273"/>
                  <a:gd name="T14" fmla="*/ 0 w 91"/>
                  <a:gd name="T15" fmla="*/ 26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273">
                    <a:moveTo>
                      <a:pt x="0" y="26"/>
                    </a:moveTo>
                    <a:cubicBezTo>
                      <a:pt x="36" y="273"/>
                      <a:pt x="36" y="273"/>
                      <a:pt x="36" y="273"/>
                    </a:cubicBezTo>
                    <a:cubicBezTo>
                      <a:pt x="71" y="247"/>
                      <a:pt x="91" y="218"/>
                      <a:pt x="91" y="188"/>
                    </a:cubicBezTo>
                    <a:cubicBezTo>
                      <a:pt x="91" y="179"/>
                      <a:pt x="89" y="171"/>
                      <a:pt x="86" y="162"/>
                    </a:cubicBezTo>
                    <a:cubicBezTo>
                      <a:pt x="86" y="162"/>
                      <a:pt x="86" y="162"/>
                      <a:pt x="86" y="162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9"/>
                      <a:pt x="7" y="18"/>
                      <a:pt x="0" y="26"/>
                    </a:cubicBez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2" name="Freeform 1327"/>
              <p:cNvSpPr>
                <a:spLocks/>
              </p:cNvSpPr>
              <p:nvPr/>
            </p:nvSpPr>
            <p:spPr bwMode="auto">
              <a:xfrm>
                <a:off x="10904538" y="2565400"/>
                <a:ext cx="403225" cy="311150"/>
              </a:xfrm>
              <a:custGeom>
                <a:avLst/>
                <a:gdLst>
                  <a:gd name="T0" fmla="*/ 269 w 349"/>
                  <a:gd name="T1" fmla="*/ 34 h 270"/>
                  <a:gd name="T2" fmla="*/ 165 w 349"/>
                  <a:gd name="T3" fmla="*/ 77 h 270"/>
                  <a:gd name="T4" fmla="*/ 0 w 349"/>
                  <a:gd name="T5" fmla="*/ 239 h 270"/>
                  <a:gd name="T6" fmla="*/ 311 w 349"/>
                  <a:gd name="T7" fmla="*/ 270 h 270"/>
                  <a:gd name="T8" fmla="*/ 349 w 349"/>
                  <a:gd name="T9" fmla="*/ 247 h 270"/>
                  <a:gd name="T10" fmla="*/ 313 w 349"/>
                  <a:gd name="T11" fmla="*/ 0 h 270"/>
                  <a:gd name="T12" fmla="*/ 269 w 349"/>
                  <a:gd name="T13" fmla="*/ 3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270">
                    <a:moveTo>
                      <a:pt x="269" y="34"/>
                    </a:moveTo>
                    <a:cubicBezTo>
                      <a:pt x="242" y="50"/>
                      <a:pt x="207" y="64"/>
                      <a:pt x="165" y="7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311" y="270"/>
                      <a:pt x="311" y="270"/>
                      <a:pt x="311" y="270"/>
                    </a:cubicBezTo>
                    <a:cubicBezTo>
                      <a:pt x="325" y="262"/>
                      <a:pt x="338" y="255"/>
                      <a:pt x="349" y="247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03" y="12"/>
                      <a:pt x="288" y="23"/>
                      <a:pt x="269" y="34"/>
                    </a:cubicBez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3" name="Rectangle 1328"/>
              <p:cNvSpPr>
                <a:spLocks noChangeArrowheads="1"/>
              </p:cNvSpPr>
              <p:nvPr/>
            </p:nvSpPr>
            <p:spPr bwMode="auto">
              <a:xfrm>
                <a:off x="9813925" y="2652713"/>
                <a:ext cx="1588" cy="1587"/>
              </a:xfrm>
              <a:prstGeom prst="rect">
                <a:avLst/>
              </a:pr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4" name="Freeform 1329"/>
              <p:cNvSpPr>
                <a:spLocks/>
              </p:cNvSpPr>
              <p:nvPr/>
            </p:nvSpPr>
            <p:spPr bwMode="auto">
              <a:xfrm>
                <a:off x="9813925" y="265271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5" name="Freeform 1330"/>
              <p:cNvSpPr>
                <a:spLocks/>
              </p:cNvSpPr>
              <p:nvPr/>
            </p:nvSpPr>
            <p:spPr bwMode="auto">
              <a:xfrm>
                <a:off x="10423525" y="2789238"/>
                <a:ext cx="369888" cy="150812"/>
              </a:xfrm>
              <a:custGeom>
                <a:avLst/>
                <a:gdLst>
                  <a:gd name="T0" fmla="*/ 0 w 233"/>
                  <a:gd name="T1" fmla="*/ 0 h 95"/>
                  <a:gd name="T2" fmla="*/ 70 w 233"/>
                  <a:gd name="T3" fmla="*/ 95 h 95"/>
                  <a:gd name="T4" fmla="*/ 233 w 233"/>
                  <a:gd name="T5" fmla="*/ 13 h 95"/>
                  <a:gd name="T6" fmla="*/ 0 w 233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95">
                    <a:moveTo>
                      <a:pt x="0" y="0"/>
                    </a:moveTo>
                    <a:lnTo>
                      <a:pt x="70" y="95"/>
                    </a:lnTo>
                    <a:lnTo>
                      <a:pt x="23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6" name="Freeform 1331"/>
              <p:cNvSpPr>
                <a:spLocks/>
              </p:cNvSpPr>
              <p:nvPr/>
            </p:nvSpPr>
            <p:spPr bwMode="auto">
              <a:xfrm>
                <a:off x="10423525" y="2727325"/>
                <a:ext cx="369888" cy="82550"/>
              </a:xfrm>
              <a:custGeom>
                <a:avLst/>
                <a:gdLst>
                  <a:gd name="T0" fmla="*/ 320 w 320"/>
                  <a:gd name="T1" fmla="*/ 72 h 72"/>
                  <a:gd name="T2" fmla="*/ 148 w 320"/>
                  <a:gd name="T3" fmla="*/ 0 h 72"/>
                  <a:gd name="T4" fmla="*/ 67 w 320"/>
                  <a:gd name="T5" fmla="*/ 2 h 72"/>
                  <a:gd name="T6" fmla="*/ 0 w 320"/>
                  <a:gd name="T7" fmla="*/ 54 h 72"/>
                  <a:gd name="T8" fmla="*/ 320 w 320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72">
                    <a:moveTo>
                      <a:pt x="320" y="72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21" y="1"/>
                      <a:pt x="94" y="1"/>
                      <a:pt x="67" y="2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320" y="72"/>
                    </a:ln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7" name="Freeform 1332"/>
              <p:cNvSpPr>
                <a:spLocks/>
              </p:cNvSpPr>
              <p:nvPr/>
            </p:nvSpPr>
            <p:spPr bwMode="auto">
              <a:xfrm>
                <a:off x="10534650" y="2809875"/>
                <a:ext cx="369888" cy="130175"/>
              </a:xfrm>
              <a:custGeom>
                <a:avLst/>
                <a:gdLst>
                  <a:gd name="T0" fmla="*/ 0 w 233"/>
                  <a:gd name="T1" fmla="*/ 82 h 82"/>
                  <a:gd name="T2" fmla="*/ 233 w 233"/>
                  <a:gd name="T3" fmla="*/ 20 h 82"/>
                  <a:gd name="T4" fmla="*/ 163 w 233"/>
                  <a:gd name="T5" fmla="*/ 0 h 82"/>
                  <a:gd name="T6" fmla="*/ 0 w 233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82">
                    <a:moveTo>
                      <a:pt x="0" y="82"/>
                    </a:moveTo>
                    <a:lnTo>
                      <a:pt x="233" y="20"/>
                    </a:lnTo>
                    <a:lnTo>
                      <a:pt x="163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8" name="Freeform 1333"/>
              <p:cNvSpPr>
                <a:spLocks/>
              </p:cNvSpPr>
              <p:nvPr/>
            </p:nvSpPr>
            <p:spPr bwMode="auto">
              <a:xfrm>
                <a:off x="10594975" y="2709863"/>
                <a:ext cx="206375" cy="100012"/>
              </a:xfrm>
              <a:custGeom>
                <a:avLst/>
                <a:gdLst>
                  <a:gd name="T0" fmla="*/ 179 w 179"/>
                  <a:gd name="T1" fmla="*/ 0 h 86"/>
                  <a:gd name="T2" fmla="*/ 0 w 179"/>
                  <a:gd name="T3" fmla="*/ 14 h 86"/>
                  <a:gd name="T4" fmla="*/ 172 w 179"/>
                  <a:gd name="T5" fmla="*/ 86 h 86"/>
                  <a:gd name="T6" fmla="*/ 179 w 179"/>
                  <a:gd name="T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86">
                    <a:moveTo>
                      <a:pt x="179" y="0"/>
                    </a:moveTo>
                    <a:cubicBezTo>
                      <a:pt x="123" y="6"/>
                      <a:pt x="63" y="11"/>
                      <a:pt x="0" y="14"/>
                    </a:cubicBezTo>
                    <a:cubicBezTo>
                      <a:pt x="172" y="86"/>
                      <a:pt x="172" y="86"/>
                      <a:pt x="172" y="86"/>
                    </a:cubicBez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9" name="Freeform 1334"/>
              <p:cNvSpPr>
                <a:spLocks/>
              </p:cNvSpPr>
              <p:nvPr/>
            </p:nvSpPr>
            <p:spPr bwMode="auto">
              <a:xfrm>
                <a:off x="10793413" y="2681288"/>
                <a:ext cx="188913" cy="128587"/>
              </a:xfrm>
              <a:custGeom>
                <a:avLst/>
                <a:gdLst>
                  <a:gd name="T0" fmla="*/ 163 w 163"/>
                  <a:gd name="T1" fmla="*/ 0 h 111"/>
                  <a:gd name="T2" fmla="*/ 7 w 163"/>
                  <a:gd name="T3" fmla="*/ 25 h 111"/>
                  <a:gd name="T4" fmla="*/ 0 w 163"/>
                  <a:gd name="T5" fmla="*/ 111 h 111"/>
                  <a:gd name="T6" fmla="*/ 163 w 163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" h="111">
                    <a:moveTo>
                      <a:pt x="163" y="0"/>
                    </a:moveTo>
                    <a:cubicBezTo>
                      <a:pt x="116" y="10"/>
                      <a:pt x="63" y="18"/>
                      <a:pt x="7" y="25"/>
                    </a:cubicBezTo>
                    <a:cubicBezTo>
                      <a:pt x="0" y="111"/>
                      <a:pt x="0" y="111"/>
                      <a:pt x="0" y="111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70" name="Freeform 1335"/>
              <p:cNvSpPr>
                <a:spLocks/>
              </p:cNvSpPr>
              <p:nvPr/>
            </p:nvSpPr>
            <p:spPr bwMode="auto">
              <a:xfrm>
                <a:off x="10793413" y="2654300"/>
                <a:ext cx="301625" cy="187325"/>
              </a:xfrm>
              <a:custGeom>
                <a:avLst/>
                <a:gdLst>
                  <a:gd name="T0" fmla="*/ 96 w 261"/>
                  <a:gd name="T1" fmla="*/ 162 h 162"/>
                  <a:gd name="T2" fmla="*/ 261 w 261"/>
                  <a:gd name="T3" fmla="*/ 0 h 162"/>
                  <a:gd name="T4" fmla="*/ 163 w 261"/>
                  <a:gd name="T5" fmla="*/ 24 h 162"/>
                  <a:gd name="T6" fmla="*/ 0 w 261"/>
                  <a:gd name="T7" fmla="*/ 135 h 162"/>
                  <a:gd name="T8" fmla="*/ 96 w 261"/>
                  <a:gd name="T9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162">
                    <a:moveTo>
                      <a:pt x="96" y="162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32" y="9"/>
                      <a:pt x="199" y="17"/>
                      <a:pt x="163" y="24"/>
                    </a:cubicBezTo>
                    <a:cubicBezTo>
                      <a:pt x="0" y="135"/>
                      <a:pt x="0" y="135"/>
                      <a:pt x="0" y="135"/>
                    </a:cubicBezTo>
                    <a:lnTo>
                      <a:pt x="96" y="1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71" name="Freeform 1336"/>
              <p:cNvSpPr>
                <a:spLocks/>
              </p:cNvSpPr>
              <p:nvPr/>
            </p:nvSpPr>
            <p:spPr bwMode="auto">
              <a:xfrm>
                <a:off x="11279188" y="2501900"/>
                <a:ext cx="28575" cy="71437"/>
              </a:xfrm>
              <a:custGeom>
                <a:avLst/>
                <a:gdLst>
                  <a:gd name="T0" fmla="*/ 4 w 24"/>
                  <a:gd name="T1" fmla="*/ 18 h 62"/>
                  <a:gd name="T2" fmla="*/ 2 w 24"/>
                  <a:gd name="T3" fmla="*/ 29 h 62"/>
                  <a:gd name="T4" fmla="*/ 24 w 24"/>
                  <a:gd name="T5" fmla="*/ 62 h 62"/>
                  <a:gd name="T6" fmla="*/ 0 w 24"/>
                  <a:gd name="T7" fmla="*/ 0 h 62"/>
                  <a:gd name="T8" fmla="*/ 4 w 24"/>
                  <a:gd name="T9" fmla="*/ 1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2">
                    <a:moveTo>
                      <a:pt x="4" y="18"/>
                    </a:moveTo>
                    <a:cubicBezTo>
                      <a:pt x="4" y="21"/>
                      <a:pt x="3" y="25"/>
                      <a:pt x="2" y="29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4" y="12"/>
                      <a:pt x="4" y="18"/>
                    </a:cubicBez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</p:grpSp>
      <p:sp>
        <p:nvSpPr>
          <p:cNvPr id="72" name="任意多边形 71"/>
          <p:cNvSpPr/>
          <p:nvPr userDrawn="1"/>
        </p:nvSpPr>
        <p:spPr>
          <a:xfrm>
            <a:off x="1831789" y="3897135"/>
            <a:ext cx="2329447" cy="482046"/>
          </a:xfrm>
          <a:custGeom>
            <a:avLst/>
            <a:gdLst>
              <a:gd name="connsiteX0" fmla="*/ 0 w 2541974"/>
              <a:gd name="connsiteY0" fmla="*/ 0 h 636814"/>
              <a:gd name="connsiteX1" fmla="*/ 2541974 w 2541974"/>
              <a:gd name="connsiteY1" fmla="*/ 0 h 636814"/>
              <a:gd name="connsiteX2" fmla="*/ 2372921 w 2541974"/>
              <a:gd name="connsiteY2" fmla="*/ 318407 h 636814"/>
              <a:gd name="connsiteX3" fmla="*/ 2541974 w 2541974"/>
              <a:gd name="connsiteY3" fmla="*/ 636814 h 636814"/>
              <a:gd name="connsiteX4" fmla="*/ 0 w 2541974"/>
              <a:gd name="connsiteY4" fmla="*/ 636814 h 636814"/>
              <a:gd name="connsiteX5" fmla="*/ 168950 w 2541974"/>
              <a:gd name="connsiteY5" fmla="*/ 318407 h 63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1974" h="636814">
                <a:moveTo>
                  <a:pt x="0" y="0"/>
                </a:moveTo>
                <a:lnTo>
                  <a:pt x="2541974" y="0"/>
                </a:lnTo>
                <a:lnTo>
                  <a:pt x="2372921" y="318407"/>
                </a:lnTo>
                <a:lnTo>
                  <a:pt x="2541974" y="636814"/>
                </a:lnTo>
                <a:lnTo>
                  <a:pt x="0" y="636814"/>
                </a:lnTo>
                <a:lnTo>
                  <a:pt x="168950" y="318407"/>
                </a:lnTo>
                <a:close/>
              </a:path>
            </a:pathLst>
          </a:custGeom>
          <a:pattFill prst="ltUpDiag">
            <a:fgClr>
              <a:srgbClr val="15C2FF"/>
            </a:fgClr>
            <a:bgClr>
              <a:srgbClr val="00B0F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布衣公子作品</a:t>
            </a:r>
          </a:p>
        </p:txBody>
      </p:sp>
      <p:pic>
        <p:nvPicPr>
          <p:cNvPr id="73" name="图片 7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11356" y="1754600"/>
            <a:ext cx="3265288" cy="32652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4" name="文本框 2"/>
          <p:cNvSpPr txBox="1"/>
          <p:nvPr userDrawn="1"/>
        </p:nvSpPr>
        <p:spPr>
          <a:xfrm>
            <a:off x="6442364" y="862014"/>
            <a:ext cx="5403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关注布衣公众号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Segoe UI Semilight" panose="020B0402040204020203" pitchFamily="34" charset="0"/>
              </a:rPr>
              <a:t>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Segoe UI Semilight" panose="020B0402040204020203" pitchFamily="34" charset="0"/>
              </a:rPr>
              <a:t>HR-PPT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Segoe UI Semilight" panose="020B0402040204020203" pitchFamily="34" charset="0"/>
              </a:rPr>
              <a:t>），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第一时间获得最新作品下载地址，分享布衣知识管理成果，获知网络课程开课详情。</a:t>
            </a:r>
          </a:p>
        </p:txBody>
      </p:sp>
      <p:sp>
        <p:nvSpPr>
          <p:cNvPr id="75" name="矩形 74">
            <a:hlinkClick r:id="rId5"/>
          </p:cNvPr>
          <p:cNvSpPr/>
          <p:nvPr userDrawn="1"/>
        </p:nvSpPr>
        <p:spPr>
          <a:xfrm>
            <a:off x="7103319" y="5872023"/>
            <a:ext cx="4369405" cy="311606"/>
          </a:xfrm>
          <a:prstGeom prst="rect">
            <a:avLst/>
          </a:prstGeom>
          <a:noFill/>
        </p:spPr>
        <p:txBody>
          <a:bodyPr wrap="square" lIns="68563" tIns="34281" rIns="68563" bIns="34281">
            <a:spAutoFit/>
          </a:bodyPr>
          <a:lstStyle/>
          <a:p>
            <a:pPr defTabSz="914169">
              <a:lnSpc>
                <a:spcPct val="150000"/>
              </a:lnSpc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 Semilight" panose="020B0402040204020203" pitchFamily="34" charset="0"/>
              </a:rPr>
              <a:t>http://bbs.tianya.cn/post-no20-317960-1.shtml</a:t>
            </a:r>
          </a:p>
        </p:txBody>
      </p:sp>
      <p:sp>
        <p:nvSpPr>
          <p:cNvPr id="76" name="文本框 75"/>
          <p:cNvSpPr txBox="1"/>
          <p:nvPr userDrawn="1"/>
        </p:nvSpPr>
        <p:spPr>
          <a:xfrm>
            <a:off x="7103319" y="5565730"/>
            <a:ext cx="43694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布衣文字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《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我的黄金十年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》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阅读入口：</a:t>
            </a:r>
          </a:p>
        </p:txBody>
      </p:sp>
      <p:sp>
        <p:nvSpPr>
          <p:cNvPr id="77" name="Text Box 54"/>
          <p:cNvSpPr txBox="1">
            <a:spLocks noChangeArrowheads="1"/>
          </p:cNvSpPr>
          <p:nvPr userDrawn="1"/>
        </p:nvSpPr>
        <p:spPr bwMode="auto">
          <a:xfrm>
            <a:off x="1779943" y="5015456"/>
            <a:ext cx="3569111" cy="35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3" tIns="34281" rIns="68563" bIns="34281" anchor="ctr"/>
          <a:lstStyle/>
          <a:p>
            <a:pPr marL="0" algn="l" defTabSz="685800" rtl="0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1350" kern="1200" dirty="0">
                <a:solidFill>
                  <a:srgbClr val="F3EFE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11020228@qq.com</a:t>
            </a:r>
          </a:p>
        </p:txBody>
      </p:sp>
      <p:sp>
        <p:nvSpPr>
          <p:cNvPr id="78" name="TextBox 10">
            <a:hlinkClick r:id="rId6"/>
          </p:cNvPr>
          <p:cNvSpPr>
            <a:spLocks noChangeArrowheads="1"/>
          </p:cNvSpPr>
          <p:nvPr userDrawn="1"/>
        </p:nvSpPr>
        <p:spPr bwMode="auto">
          <a:xfrm>
            <a:off x="1779943" y="5869825"/>
            <a:ext cx="356911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F3EFE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  <a:sym typeface="Arial" pitchFamily="34" charset="0"/>
              </a:rPr>
              <a:t>http://weibo.com/teliss</a:t>
            </a:r>
          </a:p>
        </p:txBody>
      </p:sp>
      <p:sp>
        <p:nvSpPr>
          <p:cNvPr id="79" name="Text Box 54">
            <a:hlinkClick r:id="rId7"/>
          </p:cNvPr>
          <p:cNvSpPr txBox="1">
            <a:spLocks noChangeArrowheads="1"/>
          </p:cNvSpPr>
          <p:nvPr userDrawn="1"/>
        </p:nvSpPr>
        <p:spPr bwMode="auto">
          <a:xfrm>
            <a:off x="1779943" y="5442641"/>
            <a:ext cx="3569111" cy="35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3" tIns="34281" rIns="68563" bIns="34281" anchor="ctr"/>
          <a:lstStyle/>
          <a:p>
            <a:pPr marL="0" algn="l" defTabSz="685800" rtl="0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1350" kern="1200" dirty="0">
                <a:solidFill>
                  <a:srgbClr val="F3EFE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http://teliss.blog.163.com</a:t>
            </a:r>
          </a:p>
        </p:txBody>
      </p:sp>
      <p:grpSp>
        <p:nvGrpSpPr>
          <p:cNvPr id="80" name="组合 79"/>
          <p:cNvGrpSpPr>
            <a:grpSpLocks noChangeAspect="1"/>
          </p:cNvGrpSpPr>
          <p:nvPr userDrawn="1"/>
        </p:nvGrpSpPr>
        <p:grpSpPr>
          <a:xfrm>
            <a:off x="700813" y="949889"/>
            <a:ext cx="4809488" cy="504000"/>
            <a:chOff x="1120776" y="1179513"/>
            <a:chExt cx="3908425" cy="409575"/>
          </a:xfrm>
          <a:solidFill>
            <a:srgbClr val="F3EFE5"/>
          </a:solidFill>
        </p:grpSpPr>
        <p:sp>
          <p:nvSpPr>
            <p:cNvPr id="81" name="Freeform 14"/>
            <p:cNvSpPr>
              <a:spLocks noEditPoints="1"/>
            </p:cNvSpPr>
            <p:nvPr userDrawn="1"/>
          </p:nvSpPr>
          <p:spPr bwMode="auto">
            <a:xfrm>
              <a:off x="1120776" y="1179513"/>
              <a:ext cx="403225" cy="393700"/>
            </a:xfrm>
            <a:custGeom>
              <a:avLst/>
              <a:gdLst>
                <a:gd name="T0" fmla="*/ 16 w 220"/>
                <a:gd name="T1" fmla="*/ 87 h 214"/>
                <a:gd name="T2" fmla="*/ 0 w 220"/>
                <a:gd name="T3" fmla="*/ 68 h 214"/>
                <a:gd name="T4" fmla="*/ 41 w 220"/>
                <a:gd name="T5" fmla="*/ 167 h 214"/>
                <a:gd name="T6" fmla="*/ 58 w 220"/>
                <a:gd name="T7" fmla="*/ 177 h 214"/>
                <a:gd name="T8" fmla="*/ 24 w 220"/>
                <a:gd name="T9" fmla="*/ 49 h 214"/>
                <a:gd name="T10" fmla="*/ 32 w 220"/>
                <a:gd name="T11" fmla="*/ 2 h 214"/>
                <a:gd name="T12" fmla="*/ 24 w 220"/>
                <a:gd name="T13" fmla="*/ 49 h 214"/>
                <a:gd name="T14" fmla="*/ 51 w 220"/>
                <a:gd name="T15" fmla="*/ 125 h 214"/>
                <a:gd name="T16" fmla="*/ 61 w 220"/>
                <a:gd name="T17" fmla="*/ 18 h 214"/>
                <a:gd name="T18" fmla="*/ 88 w 220"/>
                <a:gd name="T19" fmla="*/ 0 h 214"/>
                <a:gd name="T20" fmla="*/ 115 w 220"/>
                <a:gd name="T21" fmla="*/ 5 h 214"/>
                <a:gd name="T22" fmla="*/ 138 w 220"/>
                <a:gd name="T23" fmla="*/ 18 h 214"/>
                <a:gd name="T24" fmla="*/ 111 w 220"/>
                <a:gd name="T25" fmla="*/ 214 h 214"/>
                <a:gd name="T26" fmla="*/ 94 w 220"/>
                <a:gd name="T27" fmla="*/ 196 h 214"/>
                <a:gd name="T28" fmla="*/ 115 w 220"/>
                <a:gd name="T29" fmla="*/ 186 h 214"/>
                <a:gd name="T30" fmla="*/ 49 w 220"/>
                <a:gd name="T31" fmla="*/ 208 h 214"/>
                <a:gd name="T32" fmla="*/ 93 w 220"/>
                <a:gd name="T33" fmla="*/ 143 h 214"/>
                <a:gd name="T34" fmla="*/ 84 w 220"/>
                <a:gd name="T35" fmla="*/ 36 h 214"/>
                <a:gd name="T36" fmla="*/ 115 w 220"/>
                <a:gd name="T37" fmla="*/ 54 h 214"/>
                <a:gd name="T38" fmla="*/ 84 w 220"/>
                <a:gd name="T39" fmla="*/ 36 h 214"/>
                <a:gd name="T40" fmla="*/ 84 w 220"/>
                <a:gd name="T41" fmla="*/ 90 h 214"/>
                <a:gd name="T42" fmla="*/ 115 w 220"/>
                <a:gd name="T43" fmla="*/ 71 h 214"/>
                <a:gd name="T44" fmla="*/ 84 w 220"/>
                <a:gd name="T45" fmla="*/ 106 h 214"/>
                <a:gd name="T46" fmla="*/ 115 w 220"/>
                <a:gd name="T47" fmla="*/ 125 h 214"/>
                <a:gd name="T48" fmla="*/ 84 w 220"/>
                <a:gd name="T49" fmla="*/ 106 h 214"/>
                <a:gd name="T50" fmla="*/ 144 w 220"/>
                <a:gd name="T51" fmla="*/ 79 h 214"/>
                <a:gd name="T52" fmla="*/ 176 w 220"/>
                <a:gd name="T53" fmla="*/ 140 h 214"/>
                <a:gd name="T54" fmla="*/ 145 w 220"/>
                <a:gd name="T55" fmla="*/ 58 h 214"/>
                <a:gd name="T56" fmla="*/ 180 w 220"/>
                <a:gd name="T57" fmla="*/ 39 h 214"/>
                <a:gd name="T58" fmla="*/ 206 w 220"/>
                <a:gd name="T59" fmla="*/ 1 h 214"/>
                <a:gd name="T60" fmla="*/ 220 w 220"/>
                <a:gd name="T61" fmla="*/ 39 h 214"/>
                <a:gd name="T62" fmla="*/ 206 w 220"/>
                <a:gd name="T63" fmla="*/ 58 h 214"/>
                <a:gd name="T64" fmla="*/ 177 w 220"/>
                <a:gd name="T65" fmla="*/ 214 h 214"/>
                <a:gd name="T66" fmla="*/ 157 w 220"/>
                <a:gd name="T67" fmla="*/ 194 h 214"/>
                <a:gd name="T68" fmla="*/ 180 w 220"/>
                <a:gd name="T69" fmla="*/ 184 h 214"/>
                <a:gd name="T70" fmla="*/ 145 w 220"/>
                <a:gd name="T71" fmla="*/ 5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0" h="214">
                  <a:moveTo>
                    <a:pt x="16" y="203"/>
                  </a:moveTo>
                  <a:cubicBezTo>
                    <a:pt x="16" y="87"/>
                    <a:pt x="16" y="87"/>
                    <a:pt x="16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7" y="164"/>
                    <a:pt x="53" y="161"/>
                    <a:pt x="58" y="156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47" y="188"/>
                    <a:pt x="33" y="196"/>
                    <a:pt x="16" y="203"/>
                  </a:cubicBezTo>
                  <a:close/>
                  <a:moveTo>
                    <a:pt x="24" y="49"/>
                  </a:moveTo>
                  <a:cubicBezTo>
                    <a:pt x="22" y="36"/>
                    <a:pt x="17" y="20"/>
                    <a:pt x="9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0" y="17"/>
                    <a:pt x="45" y="33"/>
                    <a:pt x="48" y="49"/>
                  </a:cubicBezTo>
                  <a:lnTo>
                    <a:pt x="24" y="49"/>
                  </a:lnTo>
                  <a:close/>
                  <a:moveTo>
                    <a:pt x="51" y="143"/>
                  </a:moveTo>
                  <a:cubicBezTo>
                    <a:pt x="51" y="125"/>
                    <a:pt x="51" y="125"/>
                    <a:pt x="51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3"/>
                    <a:pt x="88" y="7"/>
                    <a:pt x="8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5" y="1"/>
                    <a:pt x="115" y="3"/>
                    <a:pt x="115" y="5"/>
                  </a:cubicBezTo>
                  <a:cubicBezTo>
                    <a:pt x="113" y="11"/>
                    <a:pt x="112" y="15"/>
                    <a:pt x="111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188"/>
                    <a:pt x="138" y="188"/>
                    <a:pt x="138" y="188"/>
                  </a:cubicBezTo>
                  <a:cubicBezTo>
                    <a:pt x="139" y="206"/>
                    <a:pt x="130" y="214"/>
                    <a:pt x="111" y="214"/>
                  </a:cubicBezTo>
                  <a:cubicBezTo>
                    <a:pt x="94" y="214"/>
                    <a:pt x="94" y="214"/>
                    <a:pt x="94" y="214"/>
                  </a:cubicBezTo>
                  <a:cubicBezTo>
                    <a:pt x="94" y="196"/>
                    <a:pt x="94" y="196"/>
                    <a:pt x="94" y="196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12" y="196"/>
                    <a:pt x="115" y="193"/>
                    <a:pt x="115" y="186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04" y="175"/>
                    <a:pt x="82" y="195"/>
                    <a:pt x="49" y="208"/>
                  </a:cubicBezTo>
                  <a:cubicBezTo>
                    <a:pt x="49" y="192"/>
                    <a:pt x="49" y="192"/>
                    <a:pt x="49" y="192"/>
                  </a:cubicBezTo>
                  <a:cubicBezTo>
                    <a:pt x="70" y="178"/>
                    <a:pt x="85" y="162"/>
                    <a:pt x="93" y="143"/>
                  </a:cubicBezTo>
                  <a:lnTo>
                    <a:pt x="51" y="143"/>
                  </a:lnTo>
                  <a:close/>
                  <a:moveTo>
                    <a:pt x="84" y="36"/>
                  </a:moveTo>
                  <a:cubicBezTo>
                    <a:pt x="84" y="54"/>
                    <a:pt x="84" y="54"/>
                    <a:pt x="84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5" y="36"/>
                    <a:pt x="115" y="36"/>
                    <a:pt x="115" y="36"/>
                  </a:cubicBezTo>
                  <a:lnTo>
                    <a:pt x="84" y="36"/>
                  </a:lnTo>
                  <a:close/>
                  <a:moveTo>
                    <a:pt x="84" y="71"/>
                  </a:moveTo>
                  <a:cubicBezTo>
                    <a:pt x="84" y="90"/>
                    <a:pt x="84" y="90"/>
                    <a:pt x="84" y="90"/>
                  </a:cubicBezTo>
                  <a:cubicBezTo>
                    <a:pt x="115" y="90"/>
                    <a:pt x="115" y="90"/>
                    <a:pt x="115" y="90"/>
                  </a:cubicBezTo>
                  <a:cubicBezTo>
                    <a:pt x="115" y="71"/>
                    <a:pt x="115" y="71"/>
                    <a:pt x="115" y="71"/>
                  </a:cubicBezTo>
                  <a:lnTo>
                    <a:pt x="84" y="71"/>
                  </a:lnTo>
                  <a:close/>
                  <a:moveTo>
                    <a:pt x="84" y="106"/>
                  </a:moveTo>
                  <a:cubicBezTo>
                    <a:pt x="84" y="125"/>
                    <a:pt x="84" y="125"/>
                    <a:pt x="84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06"/>
                    <a:pt x="115" y="106"/>
                    <a:pt x="115" y="106"/>
                  </a:cubicBezTo>
                  <a:lnTo>
                    <a:pt x="84" y="106"/>
                  </a:lnTo>
                  <a:close/>
                  <a:moveTo>
                    <a:pt x="155" y="140"/>
                  </a:moveTo>
                  <a:cubicBezTo>
                    <a:pt x="154" y="126"/>
                    <a:pt x="150" y="105"/>
                    <a:pt x="144" y="79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9" y="101"/>
                    <a:pt x="174" y="122"/>
                    <a:pt x="176" y="140"/>
                  </a:cubicBezTo>
                  <a:lnTo>
                    <a:pt x="155" y="140"/>
                  </a:lnTo>
                  <a:close/>
                  <a:moveTo>
                    <a:pt x="145" y="58"/>
                  </a:moveTo>
                  <a:cubicBezTo>
                    <a:pt x="145" y="39"/>
                    <a:pt x="145" y="39"/>
                    <a:pt x="145" y="39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1"/>
                    <a:pt x="180" y="1"/>
                    <a:pt x="180" y="1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20" y="39"/>
                    <a:pt x="220" y="39"/>
                    <a:pt x="220" y="39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186"/>
                    <a:pt x="206" y="186"/>
                    <a:pt x="206" y="186"/>
                  </a:cubicBezTo>
                  <a:cubicBezTo>
                    <a:pt x="206" y="204"/>
                    <a:pt x="196" y="214"/>
                    <a:pt x="177" y="214"/>
                  </a:cubicBezTo>
                  <a:cubicBezTo>
                    <a:pt x="157" y="214"/>
                    <a:pt x="157" y="214"/>
                    <a:pt x="157" y="214"/>
                  </a:cubicBezTo>
                  <a:cubicBezTo>
                    <a:pt x="157" y="194"/>
                    <a:pt x="157" y="194"/>
                    <a:pt x="157" y="194"/>
                  </a:cubicBezTo>
                  <a:cubicBezTo>
                    <a:pt x="169" y="194"/>
                    <a:pt x="169" y="194"/>
                    <a:pt x="169" y="194"/>
                  </a:cubicBezTo>
                  <a:cubicBezTo>
                    <a:pt x="177" y="194"/>
                    <a:pt x="181" y="191"/>
                    <a:pt x="180" y="184"/>
                  </a:cubicBezTo>
                  <a:cubicBezTo>
                    <a:pt x="180" y="58"/>
                    <a:pt x="180" y="58"/>
                    <a:pt x="180" y="58"/>
                  </a:cubicBezTo>
                  <a:lnTo>
                    <a:pt x="145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15"/>
            <p:cNvSpPr>
              <a:spLocks noEditPoints="1"/>
            </p:cNvSpPr>
            <p:nvPr userDrawn="1"/>
          </p:nvSpPr>
          <p:spPr bwMode="auto">
            <a:xfrm>
              <a:off x="1560513" y="1179513"/>
              <a:ext cx="401638" cy="393700"/>
            </a:xfrm>
            <a:custGeom>
              <a:avLst/>
              <a:gdLst>
                <a:gd name="T0" fmla="*/ 16 w 220"/>
                <a:gd name="T1" fmla="*/ 87 h 214"/>
                <a:gd name="T2" fmla="*/ 0 w 220"/>
                <a:gd name="T3" fmla="*/ 68 h 214"/>
                <a:gd name="T4" fmla="*/ 41 w 220"/>
                <a:gd name="T5" fmla="*/ 167 h 214"/>
                <a:gd name="T6" fmla="*/ 58 w 220"/>
                <a:gd name="T7" fmla="*/ 177 h 214"/>
                <a:gd name="T8" fmla="*/ 24 w 220"/>
                <a:gd name="T9" fmla="*/ 49 h 214"/>
                <a:gd name="T10" fmla="*/ 32 w 220"/>
                <a:gd name="T11" fmla="*/ 2 h 214"/>
                <a:gd name="T12" fmla="*/ 24 w 220"/>
                <a:gd name="T13" fmla="*/ 49 h 214"/>
                <a:gd name="T14" fmla="*/ 51 w 220"/>
                <a:gd name="T15" fmla="*/ 125 h 214"/>
                <a:gd name="T16" fmla="*/ 61 w 220"/>
                <a:gd name="T17" fmla="*/ 18 h 214"/>
                <a:gd name="T18" fmla="*/ 88 w 220"/>
                <a:gd name="T19" fmla="*/ 0 h 214"/>
                <a:gd name="T20" fmla="*/ 115 w 220"/>
                <a:gd name="T21" fmla="*/ 5 h 214"/>
                <a:gd name="T22" fmla="*/ 138 w 220"/>
                <a:gd name="T23" fmla="*/ 18 h 214"/>
                <a:gd name="T24" fmla="*/ 111 w 220"/>
                <a:gd name="T25" fmla="*/ 214 h 214"/>
                <a:gd name="T26" fmla="*/ 94 w 220"/>
                <a:gd name="T27" fmla="*/ 196 h 214"/>
                <a:gd name="T28" fmla="*/ 115 w 220"/>
                <a:gd name="T29" fmla="*/ 186 h 214"/>
                <a:gd name="T30" fmla="*/ 49 w 220"/>
                <a:gd name="T31" fmla="*/ 208 h 214"/>
                <a:gd name="T32" fmla="*/ 93 w 220"/>
                <a:gd name="T33" fmla="*/ 143 h 214"/>
                <a:gd name="T34" fmla="*/ 84 w 220"/>
                <a:gd name="T35" fmla="*/ 36 h 214"/>
                <a:gd name="T36" fmla="*/ 115 w 220"/>
                <a:gd name="T37" fmla="*/ 54 h 214"/>
                <a:gd name="T38" fmla="*/ 84 w 220"/>
                <a:gd name="T39" fmla="*/ 36 h 214"/>
                <a:gd name="T40" fmla="*/ 84 w 220"/>
                <a:gd name="T41" fmla="*/ 90 h 214"/>
                <a:gd name="T42" fmla="*/ 115 w 220"/>
                <a:gd name="T43" fmla="*/ 71 h 214"/>
                <a:gd name="T44" fmla="*/ 84 w 220"/>
                <a:gd name="T45" fmla="*/ 106 h 214"/>
                <a:gd name="T46" fmla="*/ 115 w 220"/>
                <a:gd name="T47" fmla="*/ 125 h 214"/>
                <a:gd name="T48" fmla="*/ 84 w 220"/>
                <a:gd name="T49" fmla="*/ 106 h 214"/>
                <a:gd name="T50" fmla="*/ 144 w 220"/>
                <a:gd name="T51" fmla="*/ 79 h 214"/>
                <a:gd name="T52" fmla="*/ 176 w 220"/>
                <a:gd name="T53" fmla="*/ 140 h 214"/>
                <a:gd name="T54" fmla="*/ 145 w 220"/>
                <a:gd name="T55" fmla="*/ 58 h 214"/>
                <a:gd name="T56" fmla="*/ 180 w 220"/>
                <a:gd name="T57" fmla="*/ 39 h 214"/>
                <a:gd name="T58" fmla="*/ 206 w 220"/>
                <a:gd name="T59" fmla="*/ 1 h 214"/>
                <a:gd name="T60" fmla="*/ 220 w 220"/>
                <a:gd name="T61" fmla="*/ 39 h 214"/>
                <a:gd name="T62" fmla="*/ 206 w 220"/>
                <a:gd name="T63" fmla="*/ 58 h 214"/>
                <a:gd name="T64" fmla="*/ 177 w 220"/>
                <a:gd name="T65" fmla="*/ 214 h 214"/>
                <a:gd name="T66" fmla="*/ 157 w 220"/>
                <a:gd name="T67" fmla="*/ 194 h 214"/>
                <a:gd name="T68" fmla="*/ 180 w 220"/>
                <a:gd name="T69" fmla="*/ 184 h 214"/>
                <a:gd name="T70" fmla="*/ 145 w 220"/>
                <a:gd name="T71" fmla="*/ 5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0" h="214">
                  <a:moveTo>
                    <a:pt x="16" y="203"/>
                  </a:moveTo>
                  <a:cubicBezTo>
                    <a:pt x="16" y="87"/>
                    <a:pt x="16" y="87"/>
                    <a:pt x="16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7" y="164"/>
                    <a:pt x="53" y="161"/>
                    <a:pt x="58" y="156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47" y="188"/>
                    <a:pt x="33" y="196"/>
                    <a:pt x="16" y="203"/>
                  </a:cubicBezTo>
                  <a:close/>
                  <a:moveTo>
                    <a:pt x="24" y="49"/>
                  </a:moveTo>
                  <a:cubicBezTo>
                    <a:pt x="22" y="36"/>
                    <a:pt x="17" y="20"/>
                    <a:pt x="9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0" y="17"/>
                    <a:pt x="45" y="33"/>
                    <a:pt x="48" y="49"/>
                  </a:cubicBezTo>
                  <a:lnTo>
                    <a:pt x="24" y="49"/>
                  </a:lnTo>
                  <a:close/>
                  <a:moveTo>
                    <a:pt x="51" y="143"/>
                  </a:moveTo>
                  <a:cubicBezTo>
                    <a:pt x="51" y="125"/>
                    <a:pt x="51" y="125"/>
                    <a:pt x="51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3"/>
                    <a:pt x="88" y="7"/>
                    <a:pt x="8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5" y="1"/>
                    <a:pt x="115" y="3"/>
                    <a:pt x="115" y="5"/>
                  </a:cubicBezTo>
                  <a:cubicBezTo>
                    <a:pt x="113" y="11"/>
                    <a:pt x="112" y="15"/>
                    <a:pt x="111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188"/>
                    <a:pt x="138" y="188"/>
                    <a:pt x="138" y="188"/>
                  </a:cubicBezTo>
                  <a:cubicBezTo>
                    <a:pt x="139" y="206"/>
                    <a:pt x="130" y="214"/>
                    <a:pt x="111" y="214"/>
                  </a:cubicBezTo>
                  <a:cubicBezTo>
                    <a:pt x="94" y="214"/>
                    <a:pt x="94" y="214"/>
                    <a:pt x="94" y="214"/>
                  </a:cubicBezTo>
                  <a:cubicBezTo>
                    <a:pt x="94" y="196"/>
                    <a:pt x="94" y="196"/>
                    <a:pt x="94" y="196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12" y="196"/>
                    <a:pt x="115" y="193"/>
                    <a:pt x="115" y="186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04" y="175"/>
                    <a:pt x="82" y="195"/>
                    <a:pt x="49" y="208"/>
                  </a:cubicBezTo>
                  <a:cubicBezTo>
                    <a:pt x="49" y="192"/>
                    <a:pt x="49" y="192"/>
                    <a:pt x="49" y="192"/>
                  </a:cubicBezTo>
                  <a:cubicBezTo>
                    <a:pt x="70" y="178"/>
                    <a:pt x="85" y="162"/>
                    <a:pt x="93" y="143"/>
                  </a:cubicBezTo>
                  <a:lnTo>
                    <a:pt x="51" y="143"/>
                  </a:lnTo>
                  <a:close/>
                  <a:moveTo>
                    <a:pt x="84" y="36"/>
                  </a:moveTo>
                  <a:cubicBezTo>
                    <a:pt x="84" y="54"/>
                    <a:pt x="84" y="54"/>
                    <a:pt x="84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5" y="36"/>
                    <a:pt x="115" y="36"/>
                    <a:pt x="115" y="36"/>
                  </a:cubicBezTo>
                  <a:lnTo>
                    <a:pt x="84" y="36"/>
                  </a:lnTo>
                  <a:close/>
                  <a:moveTo>
                    <a:pt x="84" y="71"/>
                  </a:moveTo>
                  <a:cubicBezTo>
                    <a:pt x="84" y="90"/>
                    <a:pt x="84" y="90"/>
                    <a:pt x="84" y="90"/>
                  </a:cubicBezTo>
                  <a:cubicBezTo>
                    <a:pt x="115" y="90"/>
                    <a:pt x="115" y="90"/>
                    <a:pt x="115" y="90"/>
                  </a:cubicBezTo>
                  <a:cubicBezTo>
                    <a:pt x="115" y="71"/>
                    <a:pt x="115" y="71"/>
                    <a:pt x="115" y="71"/>
                  </a:cubicBezTo>
                  <a:lnTo>
                    <a:pt x="84" y="71"/>
                  </a:lnTo>
                  <a:close/>
                  <a:moveTo>
                    <a:pt x="84" y="106"/>
                  </a:moveTo>
                  <a:cubicBezTo>
                    <a:pt x="84" y="125"/>
                    <a:pt x="84" y="125"/>
                    <a:pt x="84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06"/>
                    <a:pt x="115" y="106"/>
                    <a:pt x="115" y="106"/>
                  </a:cubicBezTo>
                  <a:lnTo>
                    <a:pt x="84" y="106"/>
                  </a:lnTo>
                  <a:close/>
                  <a:moveTo>
                    <a:pt x="155" y="140"/>
                  </a:moveTo>
                  <a:cubicBezTo>
                    <a:pt x="154" y="126"/>
                    <a:pt x="150" y="105"/>
                    <a:pt x="144" y="79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9" y="101"/>
                    <a:pt x="174" y="122"/>
                    <a:pt x="176" y="140"/>
                  </a:cubicBezTo>
                  <a:lnTo>
                    <a:pt x="155" y="140"/>
                  </a:lnTo>
                  <a:close/>
                  <a:moveTo>
                    <a:pt x="145" y="58"/>
                  </a:moveTo>
                  <a:cubicBezTo>
                    <a:pt x="145" y="39"/>
                    <a:pt x="145" y="39"/>
                    <a:pt x="145" y="39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1"/>
                    <a:pt x="180" y="1"/>
                    <a:pt x="180" y="1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20" y="39"/>
                    <a:pt x="220" y="39"/>
                    <a:pt x="220" y="39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186"/>
                    <a:pt x="206" y="186"/>
                    <a:pt x="206" y="186"/>
                  </a:cubicBezTo>
                  <a:cubicBezTo>
                    <a:pt x="206" y="204"/>
                    <a:pt x="196" y="214"/>
                    <a:pt x="177" y="214"/>
                  </a:cubicBezTo>
                  <a:cubicBezTo>
                    <a:pt x="157" y="214"/>
                    <a:pt x="157" y="214"/>
                    <a:pt x="157" y="214"/>
                  </a:cubicBezTo>
                  <a:cubicBezTo>
                    <a:pt x="157" y="194"/>
                    <a:pt x="157" y="194"/>
                    <a:pt x="157" y="194"/>
                  </a:cubicBezTo>
                  <a:cubicBezTo>
                    <a:pt x="169" y="194"/>
                    <a:pt x="169" y="194"/>
                    <a:pt x="169" y="194"/>
                  </a:cubicBezTo>
                  <a:cubicBezTo>
                    <a:pt x="177" y="194"/>
                    <a:pt x="181" y="191"/>
                    <a:pt x="180" y="184"/>
                  </a:cubicBezTo>
                  <a:cubicBezTo>
                    <a:pt x="180" y="58"/>
                    <a:pt x="180" y="58"/>
                    <a:pt x="180" y="58"/>
                  </a:cubicBezTo>
                  <a:lnTo>
                    <a:pt x="145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16"/>
            <p:cNvSpPr>
              <a:spLocks noEditPoints="1"/>
            </p:cNvSpPr>
            <p:nvPr userDrawn="1"/>
          </p:nvSpPr>
          <p:spPr bwMode="auto">
            <a:xfrm>
              <a:off x="2017713" y="1181100"/>
              <a:ext cx="382588" cy="395288"/>
            </a:xfrm>
            <a:custGeom>
              <a:avLst/>
              <a:gdLst>
                <a:gd name="T0" fmla="*/ 0 w 209"/>
                <a:gd name="T1" fmla="*/ 176 h 215"/>
                <a:gd name="T2" fmla="*/ 0 w 209"/>
                <a:gd name="T3" fmla="*/ 24 h 215"/>
                <a:gd name="T4" fmla="*/ 25 w 209"/>
                <a:gd name="T5" fmla="*/ 24 h 215"/>
                <a:gd name="T6" fmla="*/ 25 w 209"/>
                <a:gd name="T7" fmla="*/ 147 h 215"/>
                <a:gd name="T8" fmla="*/ 43 w 209"/>
                <a:gd name="T9" fmla="*/ 143 h 215"/>
                <a:gd name="T10" fmla="*/ 46 w 209"/>
                <a:gd name="T11" fmla="*/ 142 h 215"/>
                <a:gd name="T12" fmla="*/ 46 w 209"/>
                <a:gd name="T13" fmla="*/ 0 h 215"/>
                <a:gd name="T14" fmla="*/ 72 w 209"/>
                <a:gd name="T15" fmla="*/ 0 h 215"/>
                <a:gd name="T16" fmla="*/ 72 w 209"/>
                <a:gd name="T17" fmla="*/ 214 h 215"/>
                <a:gd name="T18" fmla="*/ 46 w 209"/>
                <a:gd name="T19" fmla="*/ 214 h 215"/>
                <a:gd name="T20" fmla="*/ 46 w 209"/>
                <a:gd name="T21" fmla="*/ 165 h 215"/>
                <a:gd name="T22" fmla="*/ 0 w 209"/>
                <a:gd name="T23" fmla="*/ 176 h 215"/>
                <a:gd name="T24" fmla="*/ 78 w 209"/>
                <a:gd name="T25" fmla="*/ 83 h 215"/>
                <a:gd name="T26" fmla="*/ 78 w 209"/>
                <a:gd name="T27" fmla="*/ 64 h 215"/>
                <a:gd name="T28" fmla="*/ 108 w 209"/>
                <a:gd name="T29" fmla="*/ 0 h 215"/>
                <a:gd name="T30" fmla="*/ 137 w 209"/>
                <a:gd name="T31" fmla="*/ 0 h 215"/>
                <a:gd name="T32" fmla="*/ 132 w 209"/>
                <a:gd name="T33" fmla="*/ 25 h 215"/>
                <a:gd name="T34" fmla="*/ 209 w 209"/>
                <a:gd name="T35" fmla="*/ 25 h 215"/>
                <a:gd name="T36" fmla="*/ 209 w 209"/>
                <a:gd name="T37" fmla="*/ 45 h 215"/>
                <a:gd name="T38" fmla="*/ 189 w 209"/>
                <a:gd name="T39" fmla="*/ 45 h 215"/>
                <a:gd name="T40" fmla="*/ 158 w 209"/>
                <a:gd name="T41" fmla="*/ 159 h 215"/>
                <a:gd name="T42" fmla="*/ 207 w 209"/>
                <a:gd name="T43" fmla="*/ 195 h 215"/>
                <a:gd name="T44" fmla="*/ 207 w 209"/>
                <a:gd name="T45" fmla="*/ 215 h 215"/>
                <a:gd name="T46" fmla="*/ 143 w 209"/>
                <a:gd name="T47" fmla="*/ 176 h 215"/>
                <a:gd name="T48" fmla="*/ 81 w 209"/>
                <a:gd name="T49" fmla="*/ 215 h 215"/>
                <a:gd name="T50" fmla="*/ 81 w 209"/>
                <a:gd name="T51" fmla="*/ 196 h 215"/>
                <a:gd name="T52" fmla="*/ 128 w 209"/>
                <a:gd name="T53" fmla="*/ 159 h 215"/>
                <a:gd name="T54" fmla="*/ 93 w 209"/>
                <a:gd name="T55" fmla="*/ 76 h 215"/>
                <a:gd name="T56" fmla="*/ 84 w 209"/>
                <a:gd name="T57" fmla="*/ 80 h 215"/>
                <a:gd name="T58" fmla="*/ 78 w 209"/>
                <a:gd name="T59" fmla="*/ 83 h 215"/>
                <a:gd name="T60" fmla="*/ 120 w 209"/>
                <a:gd name="T61" fmla="*/ 66 h 215"/>
                <a:gd name="T62" fmla="*/ 143 w 209"/>
                <a:gd name="T63" fmla="*/ 138 h 215"/>
                <a:gd name="T64" fmla="*/ 162 w 209"/>
                <a:gd name="T65" fmla="*/ 45 h 215"/>
                <a:gd name="T66" fmla="*/ 123 w 209"/>
                <a:gd name="T67" fmla="*/ 45 h 215"/>
                <a:gd name="T68" fmla="*/ 106 w 209"/>
                <a:gd name="T69" fmla="*/ 66 h 215"/>
                <a:gd name="T70" fmla="*/ 120 w 209"/>
                <a:gd name="T71" fmla="*/ 6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9" h="215">
                  <a:moveTo>
                    <a:pt x="0" y="176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30" y="146"/>
                    <a:pt x="36" y="145"/>
                    <a:pt x="43" y="143"/>
                  </a:cubicBezTo>
                  <a:cubicBezTo>
                    <a:pt x="42" y="143"/>
                    <a:pt x="43" y="143"/>
                    <a:pt x="46" y="14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214"/>
                    <a:pt x="72" y="214"/>
                    <a:pt x="72" y="214"/>
                  </a:cubicBezTo>
                  <a:cubicBezTo>
                    <a:pt x="46" y="214"/>
                    <a:pt x="46" y="214"/>
                    <a:pt x="46" y="214"/>
                  </a:cubicBezTo>
                  <a:cubicBezTo>
                    <a:pt x="46" y="165"/>
                    <a:pt x="46" y="165"/>
                    <a:pt x="46" y="165"/>
                  </a:cubicBezTo>
                  <a:cubicBezTo>
                    <a:pt x="32" y="170"/>
                    <a:pt x="16" y="173"/>
                    <a:pt x="0" y="176"/>
                  </a:cubicBezTo>
                  <a:close/>
                  <a:moveTo>
                    <a:pt x="78" y="83"/>
                  </a:moveTo>
                  <a:cubicBezTo>
                    <a:pt x="78" y="64"/>
                    <a:pt x="78" y="64"/>
                    <a:pt x="78" y="64"/>
                  </a:cubicBezTo>
                  <a:cubicBezTo>
                    <a:pt x="96" y="49"/>
                    <a:pt x="106" y="28"/>
                    <a:pt x="108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6" y="9"/>
                    <a:pt x="134" y="18"/>
                    <a:pt x="132" y="2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8" y="95"/>
                    <a:pt x="178" y="133"/>
                    <a:pt x="158" y="159"/>
                  </a:cubicBezTo>
                  <a:cubicBezTo>
                    <a:pt x="172" y="174"/>
                    <a:pt x="189" y="186"/>
                    <a:pt x="207" y="195"/>
                  </a:cubicBezTo>
                  <a:cubicBezTo>
                    <a:pt x="207" y="215"/>
                    <a:pt x="207" y="215"/>
                    <a:pt x="207" y="215"/>
                  </a:cubicBezTo>
                  <a:cubicBezTo>
                    <a:pt x="179" y="203"/>
                    <a:pt x="158" y="190"/>
                    <a:pt x="143" y="176"/>
                  </a:cubicBezTo>
                  <a:cubicBezTo>
                    <a:pt x="130" y="188"/>
                    <a:pt x="110" y="201"/>
                    <a:pt x="81" y="215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100" y="184"/>
                    <a:pt x="116" y="172"/>
                    <a:pt x="128" y="159"/>
                  </a:cubicBezTo>
                  <a:cubicBezTo>
                    <a:pt x="112" y="138"/>
                    <a:pt x="101" y="110"/>
                    <a:pt x="93" y="76"/>
                  </a:cubicBezTo>
                  <a:cubicBezTo>
                    <a:pt x="91" y="77"/>
                    <a:pt x="88" y="78"/>
                    <a:pt x="84" y="80"/>
                  </a:cubicBezTo>
                  <a:cubicBezTo>
                    <a:pt x="81" y="82"/>
                    <a:pt x="80" y="83"/>
                    <a:pt x="78" y="83"/>
                  </a:cubicBezTo>
                  <a:close/>
                  <a:moveTo>
                    <a:pt x="120" y="66"/>
                  </a:moveTo>
                  <a:cubicBezTo>
                    <a:pt x="124" y="96"/>
                    <a:pt x="132" y="119"/>
                    <a:pt x="143" y="138"/>
                  </a:cubicBezTo>
                  <a:cubicBezTo>
                    <a:pt x="155" y="116"/>
                    <a:pt x="161" y="85"/>
                    <a:pt x="162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18" y="53"/>
                    <a:pt x="112" y="60"/>
                    <a:pt x="106" y="66"/>
                  </a:cubicBezTo>
                  <a:lnTo>
                    <a:pt x="120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17"/>
            <p:cNvSpPr>
              <a:spLocks noEditPoints="1"/>
            </p:cNvSpPr>
            <p:nvPr userDrawn="1"/>
          </p:nvSpPr>
          <p:spPr bwMode="auto">
            <a:xfrm>
              <a:off x="2443163" y="1184275"/>
              <a:ext cx="398463" cy="384175"/>
            </a:xfrm>
            <a:custGeom>
              <a:avLst/>
              <a:gdLst>
                <a:gd name="T0" fmla="*/ 10 w 217"/>
                <a:gd name="T1" fmla="*/ 23 h 209"/>
                <a:gd name="T2" fmla="*/ 10 w 217"/>
                <a:gd name="T3" fmla="*/ 6 h 209"/>
                <a:gd name="T4" fmla="*/ 130 w 217"/>
                <a:gd name="T5" fmla="*/ 6 h 209"/>
                <a:gd name="T6" fmla="*/ 203 w 217"/>
                <a:gd name="T7" fmla="*/ 0 h 209"/>
                <a:gd name="T8" fmla="*/ 203 w 217"/>
                <a:gd name="T9" fmla="*/ 17 h 209"/>
                <a:gd name="T10" fmla="*/ 137 w 217"/>
                <a:gd name="T11" fmla="*/ 23 h 209"/>
                <a:gd name="T12" fmla="*/ 117 w 217"/>
                <a:gd name="T13" fmla="*/ 23 h 209"/>
                <a:gd name="T14" fmla="*/ 115 w 217"/>
                <a:gd name="T15" fmla="*/ 30 h 209"/>
                <a:gd name="T16" fmla="*/ 113 w 217"/>
                <a:gd name="T17" fmla="*/ 38 h 209"/>
                <a:gd name="T18" fmla="*/ 200 w 217"/>
                <a:gd name="T19" fmla="*/ 38 h 209"/>
                <a:gd name="T20" fmla="*/ 200 w 217"/>
                <a:gd name="T21" fmla="*/ 54 h 209"/>
                <a:gd name="T22" fmla="*/ 106 w 217"/>
                <a:gd name="T23" fmla="*/ 54 h 209"/>
                <a:gd name="T24" fmla="*/ 98 w 217"/>
                <a:gd name="T25" fmla="*/ 70 h 209"/>
                <a:gd name="T26" fmla="*/ 217 w 217"/>
                <a:gd name="T27" fmla="*/ 70 h 209"/>
                <a:gd name="T28" fmla="*/ 217 w 217"/>
                <a:gd name="T29" fmla="*/ 87 h 209"/>
                <a:gd name="T30" fmla="*/ 85 w 217"/>
                <a:gd name="T31" fmla="*/ 87 h 209"/>
                <a:gd name="T32" fmla="*/ 70 w 217"/>
                <a:gd name="T33" fmla="*/ 102 h 209"/>
                <a:gd name="T34" fmla="*/ 194 w 217"/>
                <a:gd name="T35" fmla="*/ 102 h 209"/>
                <a:gd name="T36" fmla="*/ 194 w 217"/>
                <a:gd name="T37" fmla="*/ 179 h 209"/>
                <a:gd name="T38" fmla="*/ 161 w 217"/>
                <a:gd name="T39" fmla="*/ 209 h 209"/>
                <a:gd name="T40" fmla="*/ 38 w 217"/>
                <a:gd name="T41" fmla="*/ 209 h 209"/>
                <a:gd name="T42" fmla="*/ 38 w 217"/>
                <a:gd name="T43" fmla="*/ 125 h 209"/>
                <a:gd name="T44" fmla="*/ 0 w 217"/>
                <a:gd name="T45" fmla="*/ 145 h 209"/>
                <a:gd name="T46" fmla="*/ 0 w 217"/>
                <a:gd name="T47" fmla="*/ 126 h 209"/>
                <a:gd name="T48" fmla="*/ 53 w 217"/>
                <a:gd name="T49" fmla="*/ 87 h 209"/>
                <a:gd name="T50" fmla="*/ 0 w 217"/>
                <a:gd name="T51" fmla="*/ 87 h 209"/>
                <a:gd name="T52" fmla="*/ 0 w 217"/>
                <a:gd name="T53" fmla="*/ 70 h 209"/>
                <a:gd name="T54" fmla="*/ 66 w 217"/>
                <a:gd name="T55" fmla="*/ 70 h 209"/>
                <a:gd name="T56" fmla="*/ 74 w 217"/>
                <a:gd name="T57" fmla="*/ 54 h 209"/>
                <a:gd name="T58" fmla="*/ 15 w 217"/>
                <a:gd name="T59" fmla="*/ 54 h 209"/>
                <a:gd name="T60" fmla="*/ 15 w 217"/>
                <a:gd name="T61" fmla="*/ 38 h 209"/>
                <a:gd name="T62" fmla="*/ 82 w 217"/>
                <a:gd name="T63" fmla="*/ 38 h 209"/>
                <a:gd name="T64" fmla="*/ 86 w 217"/>
                <a:gd name="T65" fmla="*/ 23 h 209"/>
                <a:gd name="T66" fmla="*/ 10 w 217"/>
                <a:gd name="T67" fmla="*/ 23 h 209"/>
                <a:gd name="T68" fmla="*/ 67 w 217"/>
                <a:gd name="T69" fmla="*/ 118 h 209"/>
                <a:gd name="T70" fmla="*/ 67 w 217"/>
                <a:gd name="T71" fmla="*/ 134 h 209"/>
                <a:gd name="T72" fmla="*/ 166 w 217"/>
                <a:gd name="T73" fmla="*/ 134 h 209"/>
                <a:gd name="T74" fmla="*/ 166 w 217"/>
                <a:gd name="T75" fmla="*/ 118 h 209"/>
                <a:gd name="T76" fmla="*/ 67 w 217"/>
                <a:gd name="T77" fmla="*/ 118 h 209"/>
                <a:gd name="T78" fmla="*/ 67 w 217"/>
                <a:gd name="T79" fmla="*/ 148 h 209"/>
                <a:gd name="T80" fmla="*/ 67 w 217"/>
                <a:gd name="T81" fmla="*/ 164 h 209"/>
                <a:gd name="T82" fmla="*/ 166 w 217"/>
                <a:gd name="T83" fmla="*/ 164 h 209"/>
                <a:gd name="T84" fmla="*/ 166 w 217"/>
                <a:gd name="T85" fmla="*/ 148 h 209"/>
                <a:gd name="T86" fmla="*/ 67 w 217"/>
                <a:gd name="T87" fmla="*/ 148 h 209"/>
                <a:gd name="T88" fmla="*/ 67 w 217"/>
                <a:gd name="T89" fmla="*/ 192 h 209"/>
                <a:gd name="T90" fmla="*/ 152 w 217"/>
                <a:gd name="T91" fmla="*/ 192 h 209"/>
                <a:gd name="T92" fmla="*/ 166 w 217"/>
                <a:gd name="T93" fmla="*/ 179 h 209"/>
                <a:gd name="T94" fmla="*/ 166 w 217"/>
                <a:gd name="T95" fmla="*/ 178 h 209"/>
                <a:gd name="T96" fmla="*/ 67 w 217"/>
                <a:gd name="T97" fmla="*/ 178 h 209"/>
                <a:gd name="T98" fmla="*/ 67 w 217"/>
                <a:gd name="T99" fmla="*/ 19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7" h="209">
                  <a:moveTo>
                    <a:pt x="10" y="2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53" y="7"/>
                    <a:pt x="177" y="5"/>
                    <a:pt x="203" y="0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185" y="21"/>
                    <a:pt x="163" y="23"/>
                    <a:pt x="137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25"/>
                    <a:pt x="116" y="27"/>
                    <a:pt x="115" y="30"/>
                  </a:cubicBezTo>
                  <a:cubicBezTo>
                    <a:pt x="114" y="33"/>
                    <a:pt x="113" y="36"/>
                    <a:pt x="113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54"/>
                    <a:pt x="200" y="54"/>
                    <a:pt x="200" y="54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3" y="60"/>
                    <a:pt x="101" y="65"/>
                    <a:pt x="98" y="70"/>
                  </a:cubicBezTo>
                  <a:cubicBezTo>
                    <a:pt x="217" y="70"/>
                    <a:pt x="217" y="70"/>
                    <a:pt x="217" y="70"/>
                  </a:cubicBezTo>
                  <a:cubicBezTo>
                    <a:pt x="217" y="87"/>
                    <a:pt x="217" y="87"/>
                    <a:pt x="217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1" y="92"/>
                    <a:pt x="76" y="97"/>
                    <a:pt x="70" y="102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94" y="179"/>
                    <a:pt x="194" y="179"/>
                    <a:pt x="194" y="179"/>
                  </a:cubicBezTo>
                  <a:cubicBezTo>
                    <a:pt x="195" y="199"/>
                    <a:pt x="184" y="209"/>
                    <a:pt x="161" y="209"/>
                  </a:cubicBezTo>
                  <a:cubicBezTo>
                    <a:pt x="38" y="209"/>
                    <a:pt x="38" y="209"/>
                    <a:pt x="38" y="209"/>
                  </a:cubicBezTo>
                  <a:cubicBezTo>
                    <a:pt x="38" y="125"/>
                    <a:pt x="38" y="125"/>
                    <a:pt x="38" y="125"/>
                  </a:cubicBezTo>
                  <a:cubicBezTo>
                    <a:pt x="28" y="131"/>
                    <a:pt x="15" y="138"/>
                    <a:pt x="0" y="14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23" y="114"/>
                    <a:pt x="41" y="101"/>
                    <a:pt x="53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9" y="65"/>
                    <a:pt x="72" y="60"/>
                    <a:pt x="74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6" y="23"/>
                    <a:pt x="86" y="23"/>
                    <a:pt x="86" y="23"/>
                  </a:cubicBezTo>
                  <a:lnTo>
                    <a:pt x="10" y="23"/>
                  </a:lnTo>
                  <a:close/>
                  <a:moveTo>
                    <a:pt x="67" y="118"/>
                  </a:moveTo>
                  <a:cubicBezTo>
                    <a:pt x="67" y="134"/>
                    <a:pt x="67" y="134"/>
                    <a:pt x="67" y="134"/>
                  </a:cubicBezTo>
                  <a:cubicBezTo>
                    <a:pt x="166" y="134"/>
                    <a:pt x="166" y="134"/>
                    <a:pt x="166" y="134"/>
                  </a:cubicBezTo>
                  <a:cubicBezTo>
                    <a:pt x="166" y="118"/>
                    <a:pt x="166" y="118"/>
                    <a:pt x="166" y="118"/>
                  </a:cubicBezTo>
                  <a:lnTo>
                    <a:pt x="67" y="118"/>
                  </a:lnTo>
                  <a:close/>
                  <a:moveTo>
                    <a:pt x="67" y="148"/>
                  </a:moveTo>
                  <a:cubicBezTo>
                    <a:pt x="67" y="164"/>
                    <a:pt x="67" y="164"/>
                    <a:pt x="67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6" y="148"/>
                    <a:pt x="166" y="148"/>
                    <a:pt x="166" y="148"/>
                  </a:cubicBezTo>
                  <a:lnTo>
                    <a:pt x="67" y="148"/>
                  </a:lnTo>
                  <a:close/>
                  <a:moveTo>
                    <a:pt x="67" y="192"/>
                  </a:moveTo>
                  <a:cubicBezTo>
                    <a:pt x="152" y="192"/>
                    <a:pt x="152" y="192"/>
                    <a:pt x="152" y="192"/>
                  </a:cubicBezTo>
                  <a:cubicBezTo>
                    <a:pt x="161" y="192"/>
                    <a:pt x="166" y="187"/>
                    <a:pt x="166" y="179"/>
                  </a:cubicBezTo>
                  <a:cubicBezTo>
                    <a:pt x="166" y="178"/>
                    <a:pt x="166" y="178"/>
                    <a:pt x="166" y="178"/>
                  </a:cubicBezTo>
                  <a:cubicBezTo>
                    <a:pt x="67" y="178"/>
                    <a:pt x="67" y="178"/>
                    <a:pt x="67" y="178"/>
                  </a:cubicBezTo>
                  <a:lnTo>
                    <a:pt x="67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2938463" y="1441450"/>
              <a:ext cx="65088" cy="147638"/>
            </a:xfrm>
            <a:custGeom>
              <a:avLst/>
              <a:gdLst>
                <a:gd name="T0" fmla="*/ 0 w 36"/>
                <a:gd name="T1" fmla="*/ 80 h 80"/>
                <a:gd name="T2" fmla="*/ 0 w 36"/>
                <a:gd name="T3" fmla="*/ 67 h 80"/>
                <a:gd name="T4" fmla="*/ 21 w 36"/>
                <a:gd name="T5" fmla="*/ 31 h 80"/>
                <a:gd name="T6" fmla="*/ 5 w 36"/>
                <a:gd name="T7" fmla="*/ 31 h 80"/>
                <a:gd name="T8" fmla="*/ 5 w 36"/>
                <a:gd name="T9" fmla="*/ 0 h 80"/>
                <a:gd name="T10" fmla="*/ 35 w 36"/>
                <a:gd name="T11" fmla="*/ 0 h 80"/>
                <a:gd name="T12" fmla="*/ 35 w 36"/>
                <a:gd name="T13" fmla="*/ 27 h 80"/>
                <a:gd name="T14" fmla="*/ 0 w 36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80">
                  <a:moveTo>
                    <a:pt x="0" y="8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13" y="57"/>
                    <a:pt x="20" y="46"/>
                    <a:pt x="21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50"/>
                    <a:pt x="24" y="67"/>
                    <a:pt x="0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Freeform 19"/>
            <p:cNvSpPr>
              <a:spLocks noEditPoints="1"/>
            </p:cNvSpPr>
            <p:nvPr userDrawn="1"/>
          </p:nvSpPr>
          <p:spPr bwMode="auto">
            <a:xfrm>
              <a:off x="3317876" y="1179513"/>
              <a:ext cx="401638" cy="395288"/>
            </a:xfrm>
            <a:custGeom>
              <a:avLst/>
              <a:gdLst>
                <a:gd name="T0" fmla="*/ 18 w 219"/>
                <a:gd name="T1" fmla="*/ 212 h 215"/>
                <a:gd name="T2" fmla="*/ 18 w 219"/>
                <a:gd name="T3" fmla="*/ 87 h 215"/>
                <a:gd name="T4" fmla="*/ 0 w 219"/>
                <a:gd name="T5" fmla="*/ 87 h 215"/>
                <a:gd name="T6" fmla="*/ 0 w 219"/>
                <a:gd name="T7" fmla="*/ 67 h 215"/>
                <a:gd name="T8" fmla="*/ 46 w 219"/>
                <a:gd name="T9" fmla="*/ 67 h 215"/>
                <a:gd name="T10" fmla="*/ 46 w 219"/>
                <a:gd name="T11" fmla="*/ 175 h 215"/>
                <a:gd name="T12" fmla="*/ 64 w 219"/>
                <a:gd name="T13" fmla="*/ 165 h 215"/>
                <a:gd name="T14" fmla="*/ 64 w 219"/>
                <a:gd name="T15" fmla="*/ 186 h 215"/>
                <a:gd name="T16" fmla="*/ 18 w 219"/>
                <a:gd name="T17" fmla="*/ 212 h 215"/>
                <a:gd name="T18" fmla="*/ 24 w 219"/>
                <a:gd name="T19" fmla="*/ 49 h 215"/>
                <a:gd name="T20" fmla="*/ 6 w 219"/>
                <a:gd name="T21" fmla="*/ 4 h 215"/>
                <a:gd name="T22" fmla="*/ 33 w 219"/>
                <a:gd name="T23" fmla="*/ 4 h 215"/>
                <a:gd name="T24" fmla="*/ 52 w 219"/>
                <a:gd name="T25" fmla="*/ 49 h 215"/>
                <a:gd name="T26" fmla="*/ 24 w 219"/>
                <a:gd name="T27" fmla="*/ 49 h 215"/>
                <a:gd name="T28" fmla="*/ 65 w 219"/>
                <a:gd name="T29" fmla="*/ 28 h 215"/>
                <a:gd name="T30" fmla="*/ 65 w 219"/>
                <a:gd name="T31" fmla="*/ 12 h 215"/>
                <a:gd name="T32" fmla="*/ 124 w 219"/>
                <a:gd name="T33" fmla="*/ 12 h 215"/>
                <a:gd name="T34" fmla="*/ 124 w 219"/>
                <a:gd name="T35" fmla="*/ 0 h 215"/>
                <a:gd name="T36" fmla="*/ 152 w 219"/>
                <a:gd name="T37" fmla="*/ 0 h 215"/>
                <a:gd name="T38" fmla="*/ 152 w 219"/>
                <a:gd name="T39" fmla="*/ 12 h 215"/>
                <a:gd name="T40" fmla="*/ 215 w 219"/>
                <a:gd name="T41" fmla="*/ 12 h 215"/>
                <a:gd name="T42" fmla="*/ 215 w 219"/>
                <a:gd name="T43" fmla="*/ 28 h 215"/>
                <a:gd name="T44" fmla="*/ 152 w 219"/>
                <a:gd name="T45" fmla="*/ 28 h 215"/>
                <a:gd name="T46" fmla="*/ 152 w 219"/>
                <a:gd name="T47" fmla="*/ 42 h 215"/>
                <a:gd name="T48" fmla="*/ 208 w 219"/>
                <a:gd name="T49" fmla="*/ 42 h 215"/>
                <a:gd name="T50" fmla="*/ 208 w 219"/>
                <a:gd name="T51" fmla="*/ 58 h 215"/>
                <a:gd name="T52" fmla="*/ 152 w 219"/>
                <a:gd name="T53" fmla="*/ 58 h 215"/>
                <a:gd name="T54" fmla="*/ 152 w 219"/>
                <a:gd name="T55" fmla="*/ 74 h 215"/>
                <a:gd name="T56" fmla="*/ 219 w 219"/>
                <a:gd name="T57" fmla="*/ 74 h 215"/>
                <a:gd name="T58" fmla="*/ 219 w 219"/>
                <a:gd name="T59" fmla="*/ 90 h 215"/>
                <a:gd name="T60" fmla="*/ 59 w 219"/>
                <a:gd name="T61" fmla="*/ 90 h 215"/>
                <a:gd name="T62" fmla="*/ 59 w 219"/>
                <a:gd name="T63" fmla="*/ 74 h 215"/>
                <a:gd name="T64" fmla="*/ 124 w 219"/>
                <a:gd name="T65" fmla="*/ 74 h 215"/>
                <a:gd name="T66" fmla="*/ 124 w 219"/>
                <a:gd name="T67" fmla="*/ 58 h 215"/>
                <a:gd name="T68" fmla="*/ 69 w 219"/>
                <a:gd name="T69" fmla="*/ 58 h 215"/>
                <a:gd name="T70" fmla="*/ 69 w 219"/>
                <a:gd name="T71" fmla="*/ 42 h 215"/>
                <a:gd name="T72" fmla="*/ 124 w 219"/>
                <a:gd name="T73" fmla="*/ 42 h 215"/>
                <a:gd name="T74" fmla="*/ 124 w 219"/>
                <a:gd name="T75" fmla="*/ 28 h 215"/>
                <a:gd name="T76" fmla="*/ 65 w 219"/>
                <a:gd name="T77" fmla="*/ 28 h 215"/>
                <a:gd name="T78" fmla="*/ 73 w 219"/>
                <a:gd name="T79" fmla="*/ 215 h 215"/>
                <a:gd name="T80" fmla="*/ 73 w 219"/>
                <a:gd name="T81" fmla="*/ 101 h 215"/>
                <a:gd name="T82" fmla="*/ 204 w 219"/>
                <a:gd name="T83" fmla="*/ 101 h 215"/>
                <a:gd name="T84" fmla="*/ 204 w 219"/>
                <a:gd name="T85" fmla="*/ 185 h 215"/>
                <a:gd name="T86" fmla="*/ 176 w 219"/>
                <a:gd name="T87" fmla="*/ 214 h 215"/>
                <a:gd name="T88" fmla="*/ 156 w 219"/>
                <a:gd name="T89" fmla="*/ 214 h 215"/>
                <a:gd name="T90" fmla="*/ 156 w 219"/>
                <a:gd name="T91" fmla="*/ 196 h 215"/>
                <a:gd name="T92" fmla="*/ 164 w 219"/>
                <a:gd name="T93" fmla="*/ 196 h 215"/>
                <a:gd name="T94" fmla="*/ 176 w 219"/>
                <a:gd name="T95" fmla="*/ 185 h 215"/>
                <a:gd name="T96" fmla="*/ 176 w 219"/>
                <a:gd name="T97" fmla="*/ 180 h 215"/>
                <a:gd name="T98" fmla="*/ 100 w 219"/>
                <a:gd name="T99" fmla="*/ 180 h 215"/>
                <a:gd name="T100" fmla="*/ 100 w 219"/>
                <a:gd name="T101" fmla="*/ 215 h 215"/>
                <a:gd name="T102" fmla="*/ 73 w 219"/>
                <a:gd name="T103" fmla="*/ 215 h 215"/>
                <a:gd name="T104" fmla="*/ 100 w 219"/>
                <a:gd name="T105" fmla="*/ 118 h 215"/>
                <a:gd name="T106" fmla="*/ 100 w 219"/>
                <a:gd name="T107" fmla="*/ 134 h 215"/>
                <a:gd name="T108" fmla="*/ 176 w 219"/>
                <a:gd name="T109" fmla="*/ 134 h 215"/>
                <a:gd name="T110" fmla="*/ 176 w 219"/>
                <a:gd name="T111" fmla="*/ 118 h 215"/>
                <a:gd name="T112" fmla="*/ 100 w 219"/>
                <a:gd name="T113" fmla="*/ 118 h 215"/>
                <a:gd name="T114" fmla="*/ 100 w 219"/>
                <a:gd name="T115" fmla="*/ 149 h 215"/>
                <a:gd name="T116" fmla="*/ 100 w 219"/>
                <a:gd name="T117" fmla="*/ 164 h 215"/>
                <a:gd name="T118" fmla="*/ 176 w 219"/>
                <a:gd name="T119" fmla="*/ 164 h 215"/>
                <a:gd name="T120" fmla="*/ 176 w 219"/>
                <a:gd name="T121" fmla="*/ 149 h 215"/>
                <a:gd name="T122" fmla="*/ 100 w 219"/>
                <a:gd name="T123" fmla="*/ 14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9" h="215">
                  <a:moveTo>
                    <a:pt x="18" y="212"/>
                  </a:moveTo>
                  <a:cubicBezTo>
                    <a:pt x="18" y="87"/>
                    <a:pt x="18" y="87"/>
                    <a:pt x="18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52" y="173"/>
                    <a:pt x="58" y="169"/>
                    <a:pt x="64" y="165"/>
                  </a:cubicBezTo>
                  <a:cubicBezTo>
                    <a:pt x="64" y="186"/>
                    <a:pt x="64" y="186"/>
                    <a:pt x="64" y="186"/>
                  </a:cubicBezTo>
                  <a:cubicBezTo>
                    <a:pt x="51" y="197"/>
                    <a:pt x="35" y="205"/>
                    <a:pt x="18" y="212"/>
                  </a:cubicBezTo>
                  <a:close/>
                  <a:moveTo>
                    <a:pt x="24" y="49"/>
                  </a:moveTo>
                  <a:cubicBezTo>
                    <a:pt x="20" y="34"/>
                    <a:pt x="15" y="19"/>
                    <a:pt x="6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41" y="17"/>
                    <a:pt x="47" y="32"/>
                    <a:pt x="52" y="49"/>
                  </a:cubicBezTo>
                  <a:lnTo>
                    <a:pt x="24" y="49"/>
                  </a:lnTo>
                  <a:close/>
                  <a:moveTo>
                    <a:pt x="65" y="28"/>
                  </a:moveTo>
                  <a:cubicBezTo>
                    <a:pt x="65" y="12"/>
                    <a:pt x="65" y="12"/>
                    <a:pt x="6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208" y="42"/>
                    <a:pt x="208" y="42"/>
                    <a:pt x="208" y="42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152" y="58"/>
                    <a:pt x="152" y="58"/>
                    <a:pt x="152" y="58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219" y="74"/>
                    <a:pt x="219" y="74"/>
                    <a:pt x="219" y="74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58"/>
                    <a:pt x="124" y="58"/>
                    <a:pt x="124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4" y="28"/>
                    <a:pt x="124" y="28"/>
                    <a:pt x="124" y="28"/>
                  </a:cubicBezTo>
                  <a:lnTo>
                    <a:pt x="65" y="28"/>
                  </a:lnTo>
                  <a:close/>
                  <a:moveTo>
                    <a:pt x="73" y="215"/>
                  </a:moveTo>
                  <a:cubicBezTo>
                    <a:pt x="73" y="101"/>
                    <a:pt x="73" y="101"/>
                    <a:pt x="73" y="101"/>
                  </a:cubicBezTo>
                  <a:cubicBezTo>
                    <a:pt x="204" y="101"/>
                    <a:pt x="204" y="101"/>
                    <a:pt x="204" y="101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4" y="205"/>
                    <a:pt x="195" y="215"/>
                    <a:pt x="176" y="214"/>
                  </a:cubicBezTo>
                  <a:cubicBezTo>
                    <a:pt x="156" y="214"/>
                    <a:pt x="156" y="214"/>
                    <a:pt x="156" y="214"/>
                  </a:cubicBezTo>
                  <a:cubicBezTo>
                    <a:pt x="156" y="196"/>
                    <a:pt x="156" y="196"/>
                    <a:pt x="156" y="196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73" y="196"/>
                    <a:pt x="177" y="193"/>
                    <a:pt x="176" y="185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215"/>
                    <a:pt x="100" y="215"/>
                    <a:pt x="100" y="215"/>
                  </a:cubicBezTo>
                  <a:lnTo>
                    <a:pt x="73" y="215"/>
                  </a:lnTo>
                  <a:close/>
                  <a:moveTo>
                    <a:pt x="100" y="118"/>
                  </a:moveTo>
                  <a:cubicBezTo>
                    <a:pt x="100" y="134"/>
                    <a:pt x="100" y="134"/>
                    <a:pt x="100" y="134"/>
                  </a:cubicBezTo>
                  <a:cubicBezTo>
                    <a:pt x="176" y="134"/>
                    <a:pt x="176" y="134"/>
                    <a:pt x="176" y="134"/>
                  </a:cubicBezTo>
                  <a:cubicBezTo>
                    <a:pt x="176" y="118"/>
                    <a:pt x="176" y="118"/>
                    <a:pt x="176" y="118"/>
                  </a:cubicBezTo>
                  <a:lnTo>
                    <a:pt x="100" y="118"/>
                  </a:lnTo>
                  <a:close/>
                  <a:moveTo>
                    <a:pt x="100" y="149"/>
                  </a:moveTo>
                  <a:cubicBezTo>
                    <a:pt x="100" y="164"/>
                    <a:pt x="100" y="164"/>
                    <a:pt x="100" y="164"/>
                  </a:cubicBezTo>
                  <a:cubicBezTo>
                    <a:pt x="176" y="164"/>
                    <a:pt x="176" y="164"/>
                    <a:pt x="176" y="164"/>
                  </a:cubicBezTo>
                  <a:cubicBezTo>
                    <a:pt x="176" y="149"/>
                    <a:pt x="176" y="149"/>
                    <a:pt x="176" y="149"/>
                  </a:cubicBezTo>
                  <a:lnTo>
                    <a:pt x="100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Freeform 20"/>
            <p:cNvSpPr>
              <a:spLocks noEditPoints="1"/>
            </p:cNvSpPr>
            <p:nvPr userDrawn="1"/>
          </p:nvSpPr>
          <p:spPr bwMode="auto">
            <a:xfrm>
              <a:off x="3765551" y="1181100"/>
              <a:ext cx="374650" cy="395288"/>
            </a:xfrm>
            <a:custGeom>
              <a:avLst/>
              <a:gdLst>
                <a:gd name="T0" fmla="*/ 13 w 205"/>
                <a:gd name="T1" fmla="*/ 153 h 215"/>
                <a:gd name="T2" fmla="*/ 13 w 205"/>
                <a:gd name="T3" fmla="*/ 136 h 215"/>
                <a:gd name="T4" fmla="*/ 84 w 205"/>
                <a:gd name="T5" fmla="*/ 97 h 215"/>
                <a:gd name="T6" fmla="*/ 1 w 205"/>
                <a:gd name="T7" fmla="*/ 114 h 215"/>
                <a:gd name="T8" fmla="*/ 1 w 205"/>
                <a:gd name="T9" fmla="*/ 95 h 215"/>
                <a:gd name="T10" fmla="*/ 79 w 205"/>
                <a:gd name="T11" fmla="*/ 77 h 215"/>
                <a:gd name="T12" fmla="*/ 36 w 205"/>
                <a:gd name="T13" fmla="*/ 65 h 215"/>
                <a:gd name="T14" fmla="*/ 36 w 205"/>
                <a:gd name="T15" fmla="*/ 52 h 215"/>
                <a:gd name="T16" fmla="*/ 4 w 205"/>
                <a:gd name="T17" fmla="*/ 60 h 215"/>
                <a:gd name="T18" fmla="*/ 4 w 205"/>
                <a:gd name="T19" fmla="*/ 44 h 215"/>
                <a:gd name="T20" fmla="*/ 73 w 205"/>
                <a:gd name="T21" fmla="*/ 0 h 215"/>
                <a:gd name="T22" fmla="*/ 107 w 205"/>
                <a:gd name="T23" fmla="*/ 0 h 215"/>
                <a:gd name="T24" fmla="*/ 102 w 205"/>
                <a:gd name="T25" fmla="*/ 6 h 215"/>
                <a:gd name="T26" fmla="*/ 96 w 205"/>
                <a:gd name="T27" fmla="*/ 14 h 215"/>
                <a:gd name="T28" fmla="*/ 196 w 205"/>
                <a:gd name="T29" fmla="*/ 14 h 215"/>
                <a:gd name="T30" fmla="*/ 196 w 205"/>
                <a:gd name="T31" fmla="*/ 33 h 215"/>
                <a:gd name="T32" fmla="*/ 107 w 205"/>
                <a:gd name="T33" fmla="*/ 91 h 215"/>
                <a:gd name="T34" fmla="*/ 126 w 205"/>
                <a:gd name="T35" fmla="*/ 91 h 215"/>
                <a:gd name="T36" fmla="*/ 114 w 205"/>
                <a:gd name="T37" fmla="*/ 105 h 215"/>
                <a:gd name="T38" fmla="*/ 205 w 205"/>
                <a:gd name="T39" fmla="*/ 105 h 215"/>
                <a:gd name="T40" fmla="*/ 205 w 205"/>
                <a:gd name="T41" fmla="*/ 124 h 215"/>
                <a:gd name="T42" fmla="*/ 0 w 205"/>
                <a:gd name="T43" fmla="*/ 215 h 215"/>
                <a:gd name="T44" fmla="*/ 0 w 205"/>
                <a:gd name="T45" fmla="*/ 197 h 215"/>
                <a:gd name="T46" fmla="*/ 96 w 205"/>
                <a:gd name="T47" fmla="*/ 172 h 215"/>
                <a:gd name="T48" fmla="*/ 45 w 205"/>
                <a:gd name="T49" fmla="*/ 157 h 215"/>
                <a:gd name="T50" fmla="*/ 45 w 205"/>
                <a:gd name="T51" fmla="*/ 145 h 215"/>
                <a:gd name="T52" fmla="*/ 13 w 205"/>
                <a:gd name="T53" fmla="*/ 153 h 215"/>
                <a:gd name="T54" fmla="*/ 156 w 205"/>
                <a:gd name="T55" fmla="*/ 33 h 215"/>
                <a:gd name="T56" fmla="*/ 76 w 205"/>
                <a:gd name="T57" fmla="*/ 33 h 215"/>
                <a:gd name="T58" fmla="*/ 50 w 205"/>
                <a:gd name="T59" fmla="*/ 48 h 215"/>
                <a:gd name="T60" fmla="*/ 102 w 205"/>
                <a:gd name="T61" fmla="*/ 61 h 215"/>
                <a:gd name="T62" fmla="*/ 102 w 205"/>
                <a:gd name="T63" fmla="*/ 67 h 215"/>
                <a:gd name="T64" fmla="*/ 156 w 205"/>
                <a:gd name="T65" fmla="*/ 33 h 215"/>
                <a:gd name="T66" fmla="*/ 164 w 205"/>
                <a:gd name="T67" fmla="*/ 124 h 215"/>
                <a:gd name="T68" fmla="*/ 92 w 205"/>
                <a:gd name="T69" fmla="*/ 124 h 215"/>
                <a:gd name="T70" fmla="*/ 59 w 205"/>
                <a:gd name="T71" fmla="*/ 140 h 215"/>
                <a:gd name="T72" fmla="*/ 113 w 205"/>
                <a:gd name="T73" fmla="*/ 154 h 215"/>
                <a:gd name="T74" fmla="*/ 113 w 205"/>
                <a:gd name="T75" fmla="*/ 164 h 215"/>
                <a:gd name="T76" fmla="*/ 164 w 205"/>
                <a:gd name="T77" fmla="*/ 12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5" h="215">
                  <a:moveTo>
                    <a:pt x="13" y="153"/>
                  </a:moveTo>
                  <a:cubicBezTo>
                    <a:pt x="13" y="136"/>
                    <a:pt x="13" y="136"/>
                    <a:pt x="13" y="136"/>
                  </a:cubicBezTo>
                  <a:cubicBezTo>
                    <a:pt x="46" y="126"/>
                    <a:pt x="69" y="113"/>
                    <a:pt x="84" y="97"/>
                  </a:cubicBezTo>
                  <a:cubicBezTo>
                    <a:pt x="66" y="103"/>
                    <a:pt x="38" y="109"/>
                    <a:pt x="1" y="114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33" y="90"/>
                    <a:pt x="59" y="83"/>
                    <a:pt x="79" y="77"/>
                  </a:cubicBezTo>
                  <a:cubicBezTo>
                    <a:pt x="69" y="72"/>
                    <a:pt x="54" y="68"/>
                    <a:pt x="36" y="65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26" y="55"/>
                    <a:pt x="16" y="58"/>
                    <a:pt x="4" y="6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5" y="35"/>
                    <a:pt x="58" y="20"/>
                    <a:pt x="73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6" y="1"/>
                    <a:pt x="104" y="3"/>
                    <a:pt x="102" y="6"/>
                  </a:cubicBezTo>
                  <a:cubicBezTo>
                    <a:pt x="100" y="9"/>
                    <a:pt x="98" y="12"/>
                    <a:pt x="96" y="14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70" y="60"/>
                    <a:pt x="141" y="79"/>
                    <a:pt x="107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2" y="95"/>
                    <a:pt x="118" y="100"/>
                    <a:pt x="114" y="105"/>
                  </a:cubicBezTo>
                  <a:cubicBezTo>
                    <a:pt x="205" y="105"/>
                    <a:pt x="205" y="105"/>
                    <a:pt x="205" y="105"/>
                  </a:cubicBezTo>
                  <a:cubicBezTo>
                    <a:pt x="205" y="124"/>
                    <a:pt x="205" y="124"/>
                    <a:pt x="205" y="124"/>
                  </a:cubicBezTo>
                  <a:cubicBezTo>
                    <a:pt x="164" y="175"/>
                    <a:pt x="96" y="205"/>
                    <a:pt x="0" y="215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7" y="192"/>
                    <a:pt x="69" y="184"/>
                    <a:pt x="96" y="172"/>
                  </a:cubicBezTo>
                  <a:cubicBezTo>
                    <a:pt x="79" y="166"/>
                    <a:pt x="62" y="161"/>
                    <a:pt x="45" y="157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36" y="148"/>
                    <a:pt x="25" y="151"/>
                    <a:pt x="13" y="153"/>
                  </a:cubicBezTo>
                  <a:close/>
                  <a:moveTo>
                    <a:pt x="156" y="33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68" y="39"/>
                    <a:pt x="60" y="44"/>
                    <a:pt x="50" y="48"/>
                  </a:cubicBezTo>
                  <a:cubicBezTo>
                    <a:pt x="68" y="50"/>
                    <a:pt x="86" y="54"/>
                    <a:pt x="102" y="61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118" y="61"/>
                    <a:pt x="136" y="50"/>
                    <a:pt x="156" y="33"/>
                  </a:cubicBezTo>
                  <a:close/>
                  <a:moveTo>
                    <a:pt x="164" y="124"/>
                  </a:moveTo>
                  <a:cubicBezTo>
                    <a:pt x="92" y="124"/>
                    <a:pt x="92" y="124"/>
                    <a:pt x="92" y="124"/>
                  </a:cubicBezTo>
                  <a:cubicBezTo>
                    <a:pt x="82" y="131"/>
                    <a:pt x="71" y="136"/>
                    <a:pt x="59" y="140"/>
                  </a:cubicBezTo>
                  <a:cubicBezTo>
                    <a:pt x="80" y="143"/>
                    <a:pt x="98" y="148"/>
                    <a:pt x="113" y="154"/>
                  </a:cubicBezTo>
                  <a:cubicBezTo>
                    <a:pt x="113" y="164"/>
                    <a:pt x="113" y="164"/>
                    <a:pt x="113" y="164"/>
                  </a:cubicBezTo>
                  <a:cubicBezTo>
                    <a:pt x="130" y="154"/>
                    <a:pt x="147" y="141"/>
                    <a:pt x="164" y="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Freeform 21"/>
            <p:cNvSpPr>
              <a:spLocks noEditPoints="1"/>
            </p:cNvSpPr>
            <p:nvPr userDrawn="1"/>
          </p:nvSpPr>
          <p:spPr bwMode="auto">
            <a:xfrm>
              <a:off x="4195763" y="1179513"/>
              <a:ext cx="393700" cy="393700"/>
            </a:xfrm>
            <a:custGeom>
              <a:avLst/>
              <a:gdLst>
                <a:gd name="T0" fmla="*/ 3 w 216"/>
                <a:gd name="T1" fmla="*/ 53 h 214"/>
                <a:gd name="T2" fmla="*/ 3 w 216"/>
                <a:gd name="T3" fmla="*/ 34 h 214"/>
                <a:gd name="T4" fmla="*/ 26 w 216"/>
                <a:gd name="T5" fmla="*/ 34 h 214"/>
                <a:gd name="T6" fmla="*/ 26 w 216"/>
                <a:gd name="T7" fmla="*/ 1 h 214"/>
                <a:gd name="T8" fmla="*/ 54 w 216"/>
                <a:gd name="T9" fmla="*/ 1 h 214"/>
                <a:gd name="T10" fmla="*/ 54 w 216"/>
                <a:gd name="T11" fmla="*/ 34 h 214"/>
                <a:gd name="T12" fmla="*/ 73 w 216"/>
                <a:gd name="T13" fmla="*/ 34 h 214"/>
                <a:gd name="T14" fmla="*/ 73 w 216"/>
                <a:gd name="T15" fmla="*/ 53 h 214"/>
                <a:gd name="T16" fmla="*/ 54 w 216"/>
                <a:gd name="T17" fmla="*/ 53 h 214"/>
                <a:gd name="T18" fmla="*/ 54 w 216"/>
                <a:gd name="T19" fmla="*/ 98 h 214"/>
                <a:gd name="T20" fmla="*/ 74 w 216"/>
                <a:gd name="T21" fmla="*/ 91 h 214"/>
                <a:gd name="T22" fmla="*/ 74 w 216"/>
                <a:gd name="T23" fmla="*/ 110 h 214"/>
                <a:gd name="T24" fmla="*/ 54 w 216"/>
                <a:gd name="T25" fmla="*/ 120 h 214"/>
                <a:gd name="T26" fmla="*/ 54 w 216"/>
                <a:gd name="T27" fmla="*/ 187 h 214"/>
                <a:gd name="T28" fmla="*/ 25 w 216"/>
                <a:gd name="T29" fmla="*/ 214 h 214"/>
                <a:gd name="T30" fmla="*/ 7 w 216"/>
                <a:gd name="T31" fmla="*/ 214 h 214"/>
                <a:gd name="T32" fmla="*/ 7 w 216"/>
                <a:gd name="T33" fmla="*/ 195 h 214"/>
                <a:gd name="T34" fmla="*/ 14 w 216"/>
                <a:gd name="T35" fmla="*/ 195 h 214"/>
                <a:gd name="T36" fmla="*/ 26 w 216"/>
                <a:gd name="T37" fmla="*/ 185 h 214"/>
                <a:gd name="T38" fmla="*/ 26 w 216"/>
                <a:gd name="T39" fmla="*/ 128 h 214"/>
                <a:gd name="T40" fmla="*/ 11 w 216"/>
                <a:gd name="T41" fmla="*/ 131 h 214"/>
                <a:gd name="T42" fmla="*/ 0 w 216"/>
                <a:gd name="T43" fmla="*/ 133 h 214"/>
                <a:gd name="T44" fmla="*/ 0 w 216"/>
                <a:gd name="T45" fmla="*/ 109 h 214"/>
                <a:gd name="T46" fmla="*/ 26 w 216"/>
                <a:gd name="T47" fmla="*/ 105 h 214"/>
                <a:gd name="T48" fmla="*/ 26 w 216"/>
                <a:gd name="T49" fmla="*/ 53 h 214"/>
                <a:gd name="T50" fmla="*/ 3 w 216"/>
                <a:gd name="T51" fmla="*/ 53 h 214"/>
                <a:gd name="T52" fmla="*/ 114 w 216"/>
                <a:gd name="T53" fmla="*/ 84 h 214"/>
                <a:gd name="T54" fmla="*/ 83 w 216"/>
                <a:gd name="T55" fmla="*/ 52 h 214"/>
                <a:gd name="T56" fmla="*/ 83 w 216"/>
                <a:gd name="T57" fmla="*/ 0 h 214"/>
                <a:gd name="T58" fmla="*/ 112 w 216"/>
                <a:gd name="T59" fmla="*/ 0 h 214"/>
                <a:gd name="T60" fmla="*/ 112 w 216"/>
                <a:gd name="T61" fmla="*/ 31 h 214"/>
                <a:gd name="T62" fmla="*/ 177 w 216"/>
                <a:gd name="T63" fmla="*/ 5 h 214"/>
                <a:gd name="T64" fmla="*/ 212 w 216"/>
                <a:gd name="T65" fmla="*/ 5 h 214"/>
                <a:gd name="T66" fmla="*/ 112 w 216"/>
                <a:gd name="T67" fmla="*/ 47 h 214"/>
                <a:gd name="T68" fmla="*/ 112 w 216"/>
                <a:gd name="T69" fmla="*/ 48 h 214"/>
                <a:gd name="T70" fmla="*/ 127 w 216"/>
                <a:gd name="T71" fmla="*/ 64 h 214"/>
                <a:gd name="T72" fmla="*/ 179 w 216"/>
                <a:gd name="T73" fmla="*/ 64 h 214"/>
                <a:gd name="T74" fmla="*/ 192 w 216"/>
                <a:gd name="T75" fmla="*/ 50 h 214"/>
                <a:gd name="T76" fmla="*/ 192 w 216"/>
                <a:gd name="T77" fmla="*/ 44 h 214"/>
                <a:gd name="T78" fmla="*/ 216 w 216"/>
                <a:gd name="T79" fmla="*/ 44 h 214"/>
                <a:gd name="T80" fmla="*/ 216 w 216"/>
                <a:gd name="T81" fmla="*/ 55 h 214"/>
                <a:gd name="T82" fmla="*/ 187 w 216"/>
                <a:gd name="T83" fmla="*/ 84 h 214"/>
                <a:gd name="T84" fmla="*/ 114 w 216"/>
                <a:gd name="T85" fmla="*/ 84 h 214"/>
                <a:gd name="T86" fmla="*/ 84 w 216"/>
                <a:gd name="T87" fmla="*/ 211 h 214"/>
                <a:gd name="T88" fmla="*/ 84 w 216"/>
                <a:gd name="T89" fmla="*/ 99 h 214"/>
                <a:gd name="T90" fmla="*/ 207 w 216"/>
                <a:gd name="T91" fmla="*/ 99 h 214"/>
                <a:gd name="T92" fmla="*/ 207 w 216"/>
                <a:gd name="T93" fmla="*/ 179 h 214"/>
                <a:gd name="T94" fmla="*/ 175 w 216"/>
                <a:gd name="T95" fmla="*/ 211 h 214"/>
                <a:gd name="T96" fmla="*/ 84 w 216"/>
                <a:gd name="T97" fmla="*/ 211 h 214"/>
                <a:gd name="T98" fmla="*/ 112 w 216"/>
                <a:gd name="T99" fmla="*/ 119 h 214"/>
                <a:gd name="T100" fmla="*/ 112 w 216"/>
                <a:gd name="T101" fmla="*/ 145 h 214"/>
                <a:gd name="T102" fmla="*/ 179 w 216"/>
                <a:gd name="T103" fmla="*/ 145 h 214"/>
                <a:gd name="T104" fmla="*/ 179 w 216"/>
                <a:gd name="T105" fmla="*/ 119 h 214"/>
                <a:gd name="T106" fmla="*/ 112 w 216"/>
                <a:gd name="T107" fmla="*/ 119 h 214"/>
                <a:gd name="T108" fmla="*/ 112 w 216"/>
                <a:gd name="T109" fmla="*/ 193 h 214"/>
                <a:gd name="T110" fmla="*/ 165 w 216"/>
                <a:gd name="T111" fmla="*/ 193 h 214"/>
                <a:gd name="T112" fmla="*/ 179 w 216"/>
                <a:gd name="T113" fmla="*/ 178 h 214"/>
                <a:gd name="T114" fmla="*/ 179 w 216"/>
                <a:gd name="T115" fmla="*/ 164 h 214"/>
                <a:gd name="T116" fmla="*/ 112 w 216"/>
                <a:gd name="T117" fmla="*/ 164 h 214"/>
                <a:gd name="T118" fmla="*/ 112 w 216"/>
                <a:gd name="T119" fmla="*/ 19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6" h="214">
                  <a:moveTo>
                    <a:pt x="3" y="53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0" y="96"/>
                    <a:pt x="67" y="94"/>
                    <a:pt x="74" y="91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67" y="114"/>
                    <a:pt x="60" y="117"/>
                    <a:pt x="54" y="120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54" y="205"/>
                    <a:pt x="44" y="214"/>
                    <a:pt x="25" y="214"/>
                  </a:cubicBezTo>
                  <a:cubicBezTo>
                    <a:pt x="7" y="214"/>
                    <a:pt x="7" y="214"/>
                    <a:pt x="7" y="214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14" y="195"/>
                    <a:pt x="14" y="195"/>
                    <a:pt x="14" y="195"/>
                  </a:cubicBezTo>
                  <a:cubicBezTo>
                    <a:pt x="22" y="195"/>
                    <a:pt x="26" y="192"/>
                    <a:pt x="26" y="185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22" y="129"/>
                    <a:pt x="17" y="130"/>
                    <a:pt x="11" y="131"/>
                  </a:cubicBezTo>
                  <a:cubicBezTo>
                    <a:pt x="6" y="132"/>
                    <a:pt x="3" y="132"/>
                    <a:pt x="0" y="133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8" y="107"/>
                    <a:pt x="16" y="106"/>
                    <a:pt x="26" y="105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3" y="53"/>
                  </a:lnTo>
                  <a:close/>
                  <a:moveTo>
                    <a:pt x="114" y="84"/>
                  </a:moveTo>
                  <a:cubicBezTo>
                    <a:pt x="92" y="85"/>
                    <a:pt x="82" y="74"/>
                    <a:pt x="83" y="5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44" y="28"/>
                    <a:pt x="166" y="19"/>
                    <a:pt x="177" y="5"/>
                  </a:cubicBezTo>
                  <a:cubicBezTo>
                    <a:pt x="212" y="5"/>
                    <a:pt x="212" y="5"/>
                    <a:pt x="212" y="5"/>
                  </a:cubicBezTo>
                  <a:cubicBezTo>
                    <a:pt x="196" y="32"/>
                    <a:pt x="162" y="45"/>
                    <a:pt x="112" y="47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59"/>
                    <a:pt x="117" y="65"/>
                    <a:pt x="127" y="64"/>
                  </a:cubicBezTo>
                  <a:cubicBezTo>
                    <a:pt x="179" y="64"/>
                    <a:pt x="179" y="64"/>
                    <a:pt x="179" y="64"/>
                  </a:cubicBezTo>
                  <a:cubicBezTo>
                    <a:pt x="189" y="65"/>
                    <a:pt x="193" y="60"/>
                    <a:pt x="192" y="50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216" y="44"/>
                    <a:pt x="216" y="44"/>
                    <a:pt x="216" y="44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6" y="75"/>
                    <a:pt x="207" y="85"/>
                    <a:pt x="187" y="84"/>
                  </a:cubicBezTo>
                  <a:lnTo>
                    <a:pt x="114" y="84"/>
                  </a:lnTo>
                  <a:close/>
                  <a:moveTo>
                    <a:pt x="84" y="211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207" y="99"/>
                    <a:pt x="207" y="99"/>
                    <a:pt x="207" y="99"/>
                  </a:cubicBezTo>
                  <a:cubicBezTo>
                    <a:pt x="207" y="179"/>
                    <a:pt x="207" y="179"/>
                    <a:pt x="207" y="179"/>
                  </a:cubicBezTo>
                  <a:cubicBezTo>
                    <a:pt x="208" y="201"/>
                    <a:pt x="197" y="211"/>
                    <a:pt x="175" y="211"/>
                  </a:cubicBezTo>
                  <a:lnTo>
                    <a:pt x="84" y="211"/>
                  </a:lnTo>
                  <a:close/>
                  <a:moveTo>
                    <a:pt x="112" y="119"/>
                  </a:moveTo>
                  <a:cubicBezTo>
                    <a:pt x="112" y="145"/>
                    <a:pt x="112" y="145"/>
                    <a:pt x="112" y="145"/>
                  </a:cubicBezTo>
                  <a:cubicBezTo>
                    <a:pt x="179" y="145"/>
                    <a:pt x="179" y="145"/>
                    <a:pt x="179" y="145"/>
                  </a:cubicBezTo>
                  <a:cubicBezTo>
                    <a:pt x="179" y="119"/>
                    <a:pt x="179" y="119"/>
                    <a:pt x="179" y="119"/>
                  </a:cubicBezTo>
                  <a:lnTo>
                    <a:pt x="112" y="119"/>
                  </a:lnTo>
                  <a:close/>
                  <a:moveTo>
                    <a:pt x="112" y="193"/>
                  </a:moveTo>
                  <a:cubicBezTo>
                    <a:pt x="165" y="193"/>
                    <a:pt x="165" y="193"/>
                    <a:pt x="165" y="193"/>
                  </a:cubicBezTo>
                  <a:cubicBezTo>
                    <a:pt x="175" y="193"/>
                    <a:pt x="180" y="188"/>
                    <a:pt x="179" y="178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12" y="164"/>
                    <a:pt x="112" y="164"/>
                    <a:pt x="112" y="164"/>
                  </a:cubicBezTo>
                  <a:lnTo>
                    <a:pt x="112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22"/>
            <p:cNvSpPr>
              <a:spLocks noEditPoints="1"/>
            </p:cNvSpPr>
            <p:nvPr userDrawn="1"/>
          </p:nvSpPr>
          <p:spPr bwMode="auto">
            <a:xfrm>
              <a:off x="4645026" y="1179513"/>
              <a:ext cx="384175" cy="388938"/>
            </a:xfrm>
            <a:custGeom>
              <a:avLst/>
              <a:gdLst>
                <a:gd name="T0" fmla="*/ 0 w 210"/>
                <a:gd name="T1" fmla="*/ 212 h 212"/>
                <a:gd name="T2" fmla="*/ 12 w 210"/>
                <a:gd name="T3" fmla="*/ 161 h 212"/>
                <a:gd name="T4" fmla="*/ 38 w 210"/>
                <a:gd name="T5" fmla="*/ 161 h 212"/>
                <a:gd name="T6" fmla="*/ 28 w 210"/>
                <a:gd name="T7" fmla="*/ 212 h 212"/>
                <a:gd name="T8" fmla="*/ 0 w 210"/>
                <a:gd name="T9" fmla="*/ 212 h 212"/>
                <a:gd name="T10" fmla="*/ 19 w 210"/>
                <a:gd name="T11" fmla="*/ 149 h 212"/>
                <a:gd name="T12" fmla="*/ 19 w 210"/>
                <a:gd name="T13" fmla="*/ 64 h 212"/>
                <a:gd name="T14" fmla="*/ 84 w 210"/>
                <a:gd name="T15" fmla="*/ 64 h 212"/>
                <a:gd name="T16" fmla="*/ 84 w 210"/>
                <a:gd name="T17" fmla="*/ 0 h 212"/>
                <a:gd name="T18" fmla="*/ 115 w 210"/>
                <a:gd name="T19" fmla="*/ 0 h 212"/>
                <a:gd name="T20" fmla="*/ 115 w 210"/>
                <a:gd name="T21" fmla="*/ 20 h 212"/>
                <a:gd name="T22" fmla="*/ 210 w 210"/>
                <a:gd name="T23" fmla="*/ 20 h 212"/>
                <a:gd name="T24" fmla="*/ 210 w 210"/>
                <a:gd name="T25" fmla="*/ 40 h 212"/>
                <a:gd name="T26" fmla="*/ 115 w 210"/>
                <a:gd name="T27" fmla="*/ 40 h 212"/>
                <a:gd name="T28" fmla="*/ 115 w 210"/>
                <a:gd name="T29" fmla="*/ 64 h 212"/>
                <a:gd name="T30" fmla="*/ 191 w 210"/>
                <a:gd name="T31" fmla="*/ 64 h 212"/>
                <a:gd name="T32" fmla="*/ 191 w 210"/>
                <a:gd name="T33" fmla="*/ 113 h 212"/>
                <a:gd name="T34" fmla="*/ 158 w 210"/>
                <a:gd name="T35" fmla="*/ 149 h 212"/>
                <a:gd name="T36" fmla="*/ 19 w 210"/>
                <a:gd name="T37" fmla="*/ 149 h 212"/>
                <a:gd name="T38" fmla="*/ 49 w 210"/>
                <a:gd name="T39" fmla="*/ 128 h 212"/>
                <a:gd name="T40" fmla="*/ 147 w 210"/>
                <a:gd name="T41" fmla="*/ 128 h 212"/>
                <a:gd name="T42" fmla="*/ 162 w 210"/>
                <a:gd name="T43" fmla="*/ 112 h 212"/>
                <a:gd name="T44" fmla="*/ 162 w 210"/>
                <a:gd name="T45" fmla="*/ 85 h 212"/>
                <a:gd name="T46" fmla="*/ 49 w 210"/>
                <a:gd name="T47" fmla="*/ 85 h 212"/>
                <a:gd name="T48" fmla="*/ 49 w 210"/>
                <a:gd name="T49" fmla="*/ 128 h 212"/>
                <a:gd name="T50" fmla="*/ 67 w 210"/>
                <a:gd name="T51" fmla="*/ 212 h 212"/>
                <a:gd name="T52" fmla="*/ 60 w 210"/>
                <a:gd name="T53" fmla="*/ 161 h 212"/>
                <a:gd name="T54" fmla="*/ 86 w 210"/>
                <a:gd name="T55" fmla="*/ 161 h 212"/>
                <a:gd name="T56" fmla="*/ 95 w 210"/>
                <a:gd name="T57" fmla="*/ 212 h 212"/>
                <a:gd name="T58" fmla="*/ 67 w 210"/>
                <a:gd name="T59" fmla="*/ 212 h 212"/>
                <a:gd name="T60" fmla="*/ 125 w 210"/>
                <a:gd name="T61" fmla="*/ 212 h 212"/>
                <a:gd name="T62" fmla="*/ 115 w 210"/>
                <a:gd name="T63" fmla="*/ 161 h 212"/>
                <a:gd name="T64" fmla="*/ 140 w 210"/>
                <a:gd name="T65" fmla="*/ 161 h 212"/>
                <a:gd name="T66" fmla="*/ 153 w 210"/>
                <a:gd name="T67" fmla="*/ 212 h 212"/>
                <a:gd name="T68" fmla="*/ 125 w 210"/>
                <a:gd name="T69" fmla="*/ 212 h 212"/>
                <a:gd name="T70" fmla="*/ 181 w 210"/>
                <a:gd name="T71" fmla="*/ 212 h 212"/>
                <a:gd name="T72" fmla="*/ 170 w 210"/>
                <a:gd name="T73" fmla="*/ 161 h 212"/>
                <a:gd name="T74" fmla="*/ 196 w 210"/>
                <a:gd name="T75" fmla="*/ 161 h 212"/>
                <a:gd name="T76" fmla="*/ 210 w 210"/>
                <a:gd name="T77" fmla="*/ 212 h 212"/>
                <a:gd name="T78" fmla="*/ 181 w 210"/>
                <a:gd name="T7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0" h="212">
                  <a:moveTo>
                    <a:pt x="0" y="212"/>
                  </a:moveTo>
                  <a:cubicBezTo>
                    <a:pt x="1" y="199"/>
                    <a:pt x="5" y="182"/>
                    <a:pt x="12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3" y="178"/>
                    <a:pt x="30" y="195"/>
                    <a:pt x="28" y="212"/>
                  </a:cubicBezTo>
                  <a:lnTo>
                    <a:pt x="0" y="212"/>
                  </a:lnTo>
                  <a:close/>
                  <a:moveTo>
                    <a:pt x="19" y="149"/>
                  </a:moveTo>
                  <a:cubicBezTo>
                    <a:pt x="19" y="64"/>
                    <a:pt x="19" y="64"/>
                    <a:pt x="19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1" y="113"/>
                    <a:pt x="191" y="113"/>
                    <a:pt x="191" y="113"/>
                  </a:cubicBezTo>
                  <a:cubicBezTo>
                    <a:pt x="192" y="138"/>
                    <a:pt x="181" y="149"/>
                    <a:pt x="158" y="149"/>
                  </a:cubicBezTo>
                  <a:lnTo>
                    <a:pt x="19" y="149"/>
                  </a:lnTo>
                  <a:close/>
                  <a:moveTo>
                    <a:pt x="49" y="128"/>
                  </a:moveTo>
                  <a:cubicBezTo>
                    <a:pt x="147" y="128"/>
                    <a:pt x="147" y="128"/>
                    <a:pt x="147" y="128"/>
                  </a:cubicBezTo>
                  <a:cubicBezTo>
                    <a:pt x="157" y="128"/>
                    <a:pt x="162" y="123"/>
                    <a:pt x="162" y="112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49" y="85"/>
                    <a:pt x="49" y="85"/>
                    <a:pt x="49" y="85"/>
                  </a:cubicBezTo>
                  <a:lnTo>
                    <a:pt x="49" y="128"/>
                  </a:lnTo>
                  <a:close/>
                  <a:moveTo>
                    <a:pt x="67" y="212"/>
                  </a:moveTo>
                  <a:cubicBezTo>
                    <a:pt x="67" y="195"/>
                    <a:pt x="64" y="179"/>
                    <a:pt x="60" y="161"/>
                  </a:cubicBezTo>
                  <a:cubicBezTo>
                    <a:pt x="86" y="161"/>
                    <a:pt x="86" y="161"/>
                    <a:pt x="86" y="161"/>
                  </a:cubicBezTo>
                  <a:cubicBezTo>
                    <a:pt x="91" y="179"/>
                    <a:pt x="94" y="195"/>
                    <a:pt x="95" y="212"/>
                  </a:cubicBezTo>
                  <a:lnTo>
                    <a:pt x="67" y="212"/>
                  </a:lnTo>
                  <a:close/>
                  <a:moveTo>
                    <a:pt x="125" y="212"/>
                  </a:moveTo>
                  <a:cubicBezTo>
                    <a:pt x="123" y="196"/>
                    <a:pt x="120" y="179"/>
                    <a:pt x="115" y="161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7" y="179"/>
                    <a:pt x="151" y="195"/>
                    <a:pt x="153" y="212"/>
                  </a:cubicBezTo>
                  <a:lnTo>
                    <a:pt x="125" y="212"/>
                  </a:lnTo>
                  <a:close/>
                  <a:moveTo>
                    <a:pt x="181" y="212"/>
                  </a:moveTo>
                  <a:cubicBezTo>
                    <a:pt x="180" y="198"/>
                    <a:pt x="176" y="181"/>
                    <a:pt x="170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203" y="179"/>
                    <a:pt x="207" y="195"/>
                    <a:pt x="210" y="212"/>
                  </a:cubicBezTo>
                  <a:lnTo>
                    <a:pt x="181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sp>
        <p:nvSpPr>
          <p:cNvPr id="90" name="Freeform 148"/>
          <p:cNvSpPr>
            <a:spLocks noChangeAspect="1" noEditPoints="1"/>
          </p:cNvSpPr>
          <p:nvPr userDrawn="1"/>
        </p:nvSpPr>
        <p:spPr bwMode="auto">
          <a:xfrm rot="6764112">
            <a:off x="6789367" y="5629219"/>
            <a:ext cx="288000" cy="303535"/>
          </a:xfrm>
          <a:custGeom>
            <a:avLst/>
            <a:gdLst>
              <a:gd name="T0" fmla="*/ 32 w 193"/>
              <a:gd name="T1" fmla="*/ 24 h 204"/>
              <a:gd name="T2" fmla="*/ 73 w 193"/>
              <a:gd name="T3" fmla="*/ 81 h 204"/>
              <a:gd name="T4" fmla="*/ 68 w 193"/>
              <a:gd name="T5" fmla="*/ 60 h 204"/>
              <a:gd name="T6" fmla="*/ 75 w 193"/>
              <a:gd name="T7" fmla="*/ 47 h 204"/>
              <a:gd name="T8" fmla="*/ 92 w 193"/>
              <a:gd name="T9" fmla="*/ 58 h 204"/>
              <a:gd name="T10" fmla="*/ 99 w 193"/>
              <a:gd name="T11" fmla="*/ 56 h 204"/>
              <a:gd name="T12" fmla="*/ 100 w 193"/>
              <a:gd name="T13" fmla="*/ 42 h 204"/>
              <a:gd name="T14" fmla="*/ 117 w 193"/>
              <a:gd name="T15" fmla="*/ 44 h 204"/>
              <a:gd name="T16" fmla="*/ 119 w 193"/>
              <a:gd name="T17" fmla="*/ 48 h 204"/>
              <a:gd name="T18" fmla="*/ 125 w 193"/>
              <a:gd name="T19" fmla="*/ 57 h 204"/>
              <a:gd name="T20" fmla="*/ 126 w 193"/>
              <a:gd name="T21" fmla="*/ 53 h 204"/>
              <a:gd name="T22" fmla="*/ 137 w 193"/>
              <a:gd name="T23" fmla="*/ 47 h 204"/>
              <a:gd name="T24" fmla="*/ 161 w 193"/>
              <a:gd name="T25" fmla="*/ 132 h 204"/>
              <a:gd name="T26" fmla="*/ 121 w 193"/>
              <a:gd name="T27" fmla="*/ 185 h 204"/>
              <a:gd name="T28" fmla="*/ 76 w 193"/>
              <a:gd name="T29" fmla="*/ 151 h 204"/>
              <a:gd name="T30" fmla="*/ 21 w 193"/>
              <a:gd name="T31" fmla="*/ 131 h 204"/>
              <a:gd name="T32" fmla="*/ 34 w 193"/>
              <a:gd name="T33" fmla="*/ 122 h 204"/>
              <a:gd name="T34" fmla="*/ 64 w 193"/>
              <a:gd name="T35" fmla="*/ 125 h 204"/>
              <a:gd name="T36" fmla="*/ 17 w 193"/>
              <a:gd name="T37" fmla="*/ 33 h 204"/>
              <a:gd name="T38" fmla="*/ 20 w 193"/>
              <a:gd name="T39" fmla="*/ 19 h 204"/>
              <a:gd name="T40" fmla="*/ 12 w 193"/>
              <a:gd name="T41" fmla="*/ 7 h 204"/>
              <a:gd name="T42" fmla="*/ 6 w 193"/>
              <a:gd name="T43" fmla="*/ 40 h 204"/>
              <a:gd name="T44" fmla="*/ 45 w 193"/>
              <a:gd name="T45" fmla="*/ 109 h 204"/>
              <a:gd name="T46" fmla="*/ 19 w 193"/>
              <a:gd name="T47" fmla="*/ 111 h 204"/>
              <a:gd name="T48" fmla="*/ 27 w 193"/>
              <a:gd name="T49" fmla="*/ 157 h 204"/>
              <a:gd name="T50" fmla="*/ 99 w 193"/>
              <a:gd name="T51" fmla="*/ 175 h 204"/>
              <a:gd name="T52" fmla="*/ 116 w 193"/>
              <a:gd name="T53" fmla="*/ 204 h 204"/>
              <a:gd name="T54" fmla="*/ 181 w 193"/>
              <a:gd name="T55" fmla="*/ 166 h 204"/>
              <a:gd name="T56" fmla="*/ 186 w 193"/>
              <a:gd name="T57" fmla="*/ 147 h 204"/>
              <a:gd name="T58" fmla="*/ 161 w 193"/>
              <a:gd name="T59" fmla="*/ 61 h 204"/>
              <a:gd name="T60" fmla="*/ 161 w 193"/>
              <a:gd name="T61" fmla="*/ 60 h 204"/>
              <a:gd name="T62" fmla="*/ 155 w 193"/>
              <a:gd name="T63" fmla="*/ 44 h 204"/>
              <a:gd name="T64" fmla="*/ 128 w 193"/>
              <a:gd name="T65" fmla="*/ 33 h 204"/>
              <a:gd name="T66" fmla="*/ 93 w 193"/>
              <a:gd name="T67" fmla="*/ 30 h 204"/>
              <a:gd name="T68" fmla="*/ 68 w 193"/>
              <a:gd name="T69" fmla="*/ 35 h 204"/>
              <a:gd name="T70" fmla="*/ 59 w 193"/>
              <a:gd name="T71" fmla="*/ 41 h 204"/>
              <a:gd name="T72" fmla="*/ 44 w 193"/>
              <a:gd name="T73" fmla="*/ 16 h 204"/>
              <a:gd name="T74" fmla="*/ 13 w 193"/>
              <a:gd name="T75" fmla="*/ 7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3" h="204">
                <a:moveTo>
                  <a:pt x="20" y="19"/>
                </a:moveTo>
                <a:cubicBezTo>
                  <a:pt x="25" y="16"/>
                  <a:pt x="29" y="19"/>
                  <a:pt x="32" y="24"/>
                </a:cubicBezTo>
                <a:cubicBezTo>
                  <a:pt x="32" y="24"/>
                  <a:pt x="65" y="79"/>
                  <a:pt x="65" y="80"/>
                </a:cubicBezTo>
                <a:cubicBezTo>
                  <a:pt x="67" y="83"/>
                  <a:pt x="71" y="82"/>
                  <a:pt x="73" y="81"/>
                </a:cubicBezTo>
                <a:cubicBezTo>
                  <a:pt x="75" y="79"/>
                  <a:pt x="77" y="75"/>
                  <a:pt x="74" y="69"/>
                </a:cubicBezTo>
                <a:cubicBezTo>
                  <a:pt x="68" y="60"/>
                  <a:pt x="68" y="60"/>
                  <a:pt x="68" y="60"/>
                </a:cubicBezTo>
                <a:cubicBezTo>
                  <a:pt x="65" y="56"/>
                  <a:pt x="68" y="52"/>
                  <a:pt x="73" y="48"/>
                </a:cubicBezTo>
                <a:cubicBezTo>
                  <a:pt x="73" y="48"/>
                  <a:pt x="74" y="47"/>
                  <a:pt x="75" y="47"/>
                </a:cubicBezTo>
                <a:cubicBezTo>
                  <a:pt x="79" y="45"/>
                  <a:pt x="83" y="44"/>
                  <a:pt x="86" y="48"/>
                </a:cubicBezTo>
                <a:cubicBezTo>
                  <a:pt x="92" y="58"/>
                  <a:pt x="92" y="58"/>
                  <a:pt x="92" y="58"/>
                </a:cubicBezTo>
                <a:cubicBezTo>
                  <a:pt x="94" y="61"/>
                  <a:pt x="96" y="61"/>
                  <a:pt x="97" y="61"/>
                </a:cubicBezTo>
                <a:cubicBezTo>
                  <a:pt x="99" y="60"/>
                  <a:pt x="99" y="56"/>
                  <a:pt x="99" y="56"/>
                </a:cubicBezTo>
                <a:cubicBezTo>
                  <a:pt x="97" y="51"/>
                  <a:pt x="97" y="51"/>
                  <a:pt x="97" y="51"/>
                </a:cubicBezTo>
                <a:cubicBezTo>
                  <a:pt x="96" y="47"/>
                  <a:pt x="97" y="44"/>
                  <a:pt x="100" y="42"/>
                </a:cubicBezTo>
                <a:cubicBezTo>
                  <a:pt x="101" y="42"/>
                  <a:pt x="102" y="41"/>
                  <a:pt x="104" y="41"/>
                </a:cubicBezTo>
                <a:cubicBezTo>
                  <a:pt x="109" y="39"/>
                  <a:pt x="115" y="38"/>
                  <a:pt x="117" y="44"/>
                </a:cubicBezTo>
                <a:cubicBezTo>
                  <a:pt x="119" y="48"/>
                  <a:pt x="119" y="48"/>
                  <a:pt x="119" y="48"/>
                </a:cubicBezTo>
                <a:cubicBezTo>
                  <a:pt x="119" y="48"/>
                  <a:pt x="119" y="48"/>
                  <a:pt x="119" y="48"/>
                </a:cubicBezTo>
                <a:cubicBezTo>
                  <a:pt x="119" y="48"/>
                  <a:pt x="121" y="60"/>
                  <a:pt x="124" y="59"/>
                </a:cubicBezTo>
                <a:cubicBezTo>
                  <a:pt x="124" y="58"/>
                  <a:pt x="125" y="58"/>
                  <a:pt x="125" y="57"/>
                </a:cubicBezTo>
                <a:cubicBezTo>
                  <a:pt x="125" y="57"/>
                  <a:pt x="125" y="57"/>
                  <a:pt x="125" y="57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6" y="50"/>
                  <a:pt x="127" y="49"/>
                  <a:pt x="128" y="48"/>
                </a:cubicBezTo>
                <a:cubicBezTo>
                  <a:pt x="130" y="47"/>
                  <a:pt x="134" y="47"/>
                  <a:pt x="137" y="47"/>
                </a:cubicBezTo>
                <a:cubicBezTo>
                  <a:pt x="143" y="47"/>
                  <a:pt x="144" y="53"/>
                  <a:pt x="147" y="64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174" y="155"/>
                  <a:pt x="174" y="155"/>
                  <a:pt x="174" y="155"/>
                </a:cubicBezTo>
                <a:cubicBezTo>
                  <a:pt x="121" y="185"/>
                  <a:pt x="121" y="185"/>
                  <a:pt x="121" y="18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8" y="162"/>
                  <a:pt x="94" y="162"/>
                  <a:pt x="76" y="151"/>
                </a:cubicBezTo>
                <a:cubicBezTo>
                  <a:pt x="30" y="143"/>
                  <a:pt x="30" y="143"/>
                  <a:pt x="30" y="143"/>
                </a:cubicBezTo>
                <a:cubicBezTo>
                  <a:pt x="24" y="142"/>
                  <a:pt x="20" y="136"/>
                  <a:pt x="21" y="131"/>
                </a:cubicBezTo>
                <a:cubicBezTo>
                  <a:pt x="22" y="127"/>
                  <a:pt x="24" y="125"/>
                  <a:pt x="26" y="123"/>
                </a:cubicBezTo>
                <a:cubicBezTo>
                  <a:pt x="29" y="122"/>
                  <a:pt x="31" y="121"/>
                  <a:pt x="34" y="122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2" y="125"/>
                  <a:pt x="63" y="125"/>
                  <a:pt x="64" y="125"/>
                </a:cubicBezTo>
                <a:cubicBezTo>
                  <a:pt x="68" y="123"/>
                  <a:pt x="64" y="113"/>
                  <a:pt x="52" y="92"/>
                </a:cubicBezTo>
                <a:cubicBezTo>
                  <a:pt x="17" y="33"/>
                  <a:pt x="17" y="33"/>
                  <a:pt x="17" y="33"/>
                </a:cubicBezTo>
                <a:cubicBezTo>
                  <a:pt x="14" y="28"/>
                  <a:pt x="15" y="22"/>
                  <a:pt x="20" y="19"/>
                </a:cubicBezTo>
                <a:cubicBezTo>
                  <a:pt x="20" y="19"/>
                  <a:pt x="20" y="19"/>
                  <a:pt x="20" y="19"/>
                </a:cubicBezTo>
                <a:moveTo>
                  <a:pt x="13" y="7"/>
                </a:moveTo>
                <a:cubicBezTo>
                  <a:pt x="13" y="7"/>
                  <a:pt x="13" y="7"/>
                  <a:pt x="12" y="7"/>
                </a:cubicBezTo>
                <a:cubicBezTo>
                  <a:pt x="7" y="11"/>
                  <a:pt x="3" y="16"/>
                  <a:pt x="1" y="22"/>
                </a:cubicBezTo>
                <a:cubicBezTo>
                  <a:pt x="0" y="29"/>
                  <a:pt x="3" y="34"/>
                  <a:pt x="6" y="40"/>
                </a:cubicBezTo>
                <a:cubicBezTo>
                  <a:pt x="40" y="98"/>
                  <a:pt x="40" y="98"/>
                  <a:pt x="40" y="98"/>
                </a:cubicBezTo>
                <a:cubicBezTo>
                  <a:pt x="43" y="102"/>
                  <a:pt x="44" y="106"/>
                  <a:pt x="45" y="109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0" y="107"/>
                  <a:pt x="24" y="108"/>
                  <a:pt x="19" y="111"/>
                </a:cubicBezTo>
                <a:cubicBezTo>
                  <a:pt x="13" y="115"/>
                  <a:pt x="9" y="121"/>
                  <a:pt x="7" y="128"/>
                </a:cubicBezTo>
                <a:cubicBezTo>
                  <a:pt x="5" y="142"/>
                  <a:pt x="14" y="154"/>
                  <a:pt x="27" y="157"/>
                </a:cubicBezTo>
                <a:cubicBezTo>
                  <a:pt x="71" y="165"/>
                  <a:pt x="71" y="165"/>
                  <a:pt x="71" y="165"/>
                </a:cubicBezTo>
                <a:cubicBezTo>
                  <a:pt x="82" y="171"/>
                  <a:pt x="92" y="174"/>
                  <a:pt x="99" y="175"/>
                </a:cubicBezTo>
                <a:cubicBezTo>
                  <a:pt x="109" y="192"/>
                  <a:pt x="109" y="192"/>
                  <a:pt x="109" y="192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28" y="197"/>
                  <a:pt x="128" y="197"/>
                  <a:pt x="128" y="197"/>
                </a:cubicBezTo>
                <a:cubicBezTo>
                  <a:pt x="181" y="166"/>
                  <a:pt x="181" y="166"/>
                  <a:pt x="181" y="166"/>
                </a:cubicBezTo>
                <a:cubicBezTo>
                  <a:pt x="193" y="159"/>
                  <a:pt x="193" y="159"/>
                  <a:pt x="193" y="159"/>
                </a:cubicBezTo>
                <a:cubicBezTo>
                  <a:pt x="186" y="147"/>
                  <a:pt x="186" y="147"/>
                  <a:pt x="186" y="147"/>
                </a:cubicBezTo>
                <a:cubicBezTo>
                  <a:pt x="175" y="127"/>
                  <a:pt x="175" y="127"/>
                  <a:pt x="175" y="127"/>
                </a:cubicBezTo>
                <a:cubicBezTo>
                  <a:pt x="161" y="61"/>
                  <a:pt x="161" y="61"/>
                  <a:pt x="161" y="61"/>
                </a:cubicBezTo>
                <a:cubicBezTo>
                  <a:pt x="161" y="61"/>
                  <a:pt x="161" y="61"/>
                  <a:pt x="161" y="61"/>
                </a:cubicBezTo>
                <a:cubicBezTo>
                  <a:pt x="161" y="60"/>
                  <a:pt x="161" y="60"/>
                  <a:pt x="161" y="60"/>
                </a:cubicBezTo>
                <a:cubicBezTo>
                  <a:pt x="160" y="58"/>
                  <a:pt x="160" y="58"/>
                  <a:pt x="160" y="58"/>
                </a:cubicBezTo>
                <a:cubicBezTo>
                  <a:pt x="159" y="53"/>
                  <a:pt x="157" y="48"/>
                  <a:pt x="155" y="44"/>
                </a:cubicBezTo>
                <a:cubicBezTo>
                  <a:pt x="150" y="35"/>
                  <a:pt x="142" y="33"/>
                  <a:pt x="137" y="33"/>
                </a:cubicBezTo>
                <a:cubicBezTo>
                  <a:pt x="134" y="33"/>
                  <a:pt x="131" y="33"/>
                  <a:pt x="128" y="33"/>
                </a:cubicBezTo>
                <a:cubicBezTo>
                  <a:pt x="123" y="27"/>
                  <a:pt x="113" y="23"/>
                  <a:pt x="99" y="28"/>
                </a:cubicBezTo>
                <a:cubicBezTo>
                  <a:pt x="97" y="28"/>
                  <a:pt x="95" y="29"/>
                  <a:pt x="93" y="30"/>
                </a:cubicBezTo>
                <a:cubicBezTo>
                  <a:pt x="92" y="31"/>
                  <a:pt x="90" y="32"/>
                  <a:pt x="89" y="33"/>
                </a:cubicBezTo>
                <a:cubicBezTo>
                  <a:pt x="84" y="30"/>
                  <a:pt x="76" y="30"/>
                  <a:pt x="68" y="35"/>
                </a:cubicBezTo>
                <a:cubicBezTo>
                  <a:pt x="67" y="35"/>
                  <a:pt x="64" y="37"/>
                  <a:pt x="63" y="38"/>
                </a:cubicBezTo>
                <a:cubicBezTo>
                  <a:pt x="61" y="39"/>
                  <a:pt x="60" y="40"/>
                  <a:pt x="59" y="41"/>
                </a:cubicBezTo>
                <a:cubicBezTo>
                  <a:pt x="52" y="30"/>
                  <a:pt x="46" y="19"/>
                  <a:pt x="44" y="17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37" y="5"/>
                  <a:pt x="25" y="0"/>
                  <a:pt x="13" y="7"/>
                </a:cubicBezTo>
                <a:close/>
              </a:path>
            </a:pathLst>
          </a:custGeom>
          <a:solidFill>
            <a:srgbClr val="806D3E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91" name="组合 90"/>
          <p:cNvGrpSpPr>
            <a:grpSpLocks noChangeAspect="1"/>
          </p:cNvGrpSpPr>
          <p:nvPr userDrawn="1"/>
        </p:nvGrpSpPr>
        <p:grpSpPr>
          <a:xfrm>
            <a:off x="1344173" y="5871097"/>
            <a:ext cx="396000" cy="321564"/>
            <a:chOff x="3175" y="295276"/>
            <a:chExt cx="4856163" cy="3943350"/>
          </a:xfrm>
          <a:solidFill>
            <a:srgbClr val="F3EFE5"/>
          </a:solidFill>
        </p:grpSpPr>
        <p:sp>
          <p:nvSpPr>
            <p:cNvPr id="92" name="Freeform 10"/>
            <p:cNvSpPr>
              <a:spLocks noEditPoints="1"/>
            </p:cNvSpPr>
            <p:nvPr/>
          </p:nvSpPr>
          <p:spPr bwMode="auto">
            <a:xfrm>
              <a:off x="3175" y="741363"/>
              <a:ext cx="4173538" cy="3497263"/>
            </a:xfrm>
            <a:custGeom>
              <a:avLst/>
              <a:gdLst>
                <a:gd name="T0" fmla="*/ 957 w 1111"/>
                <a:gd name="T1" fmla="*/ 394 h 930"/>
                <a:gd name="T2" fmla="*/ 936 w 1111"/>
                <a:gd name="T3" fmla="*/ 362 h 930"/>
                <a:gd name="T4" fmla="*/ 936 w 1111"/>
                <a:gd name="T5" fmla="*/ 235 h 930"/>
                <a:gd name="T6" fmla="*/ 652 w 1111"/>
                <a:gd name="T7" fmla="*/ 233 h 930"/>
                <a:gd name="T8" fmla="*/ 622 w 1111"/>
                <a:gd name="T9" fmla="*/ 219 h 930"/>
                <a:gd name="T10" fmla="*/ 608 w 1111"/>
                <a:gd name="T11" fmla="*/ 70 h 930"/>
                <a:gd name="T12" fmla="*/ 190 w 1111"/>
                <a:gd name="T13" fmla="*/ 233 h 930"/>
                <a:gd name="T14" fmla="*/ 0 w 1111"/>
                <a:gd name="T15" fmla="*/ 591 h 930"/>
                <a:gd name="T16" fmla="*/ 534 w 1111"/>
                <a:gd name="T17" fmla="*/ 930 h 930"/>
                <a:gd name="T18" fmla="*/ 1111 w 1111"/>
                <a:gd name="T19" fmla="*/ 568 h 930"/>
                <a:gd name="T20" fmla="*/ 957 w 1111"/>
                <a:gd name="T21" fmla="*/ 394 h 930"/>
                <a:gd name="T22" fmla="*/ 535 w 1111"/>
                <a:gd name="T23" fmla="*/ 854 h 930"/>
                <a:gd name="T24" fmla="*/ 128 w 1111"/>
                <a:gd name="T25" fmla="*/ 641 h 930"/>
                <a:gd name="T26" fmla="*/ 485 w 1111"/>
                <a:gd name="T27" fmla="*/ 353 h 930"/>
                <a:gd name="T28" fmla="*/ 892 w 1111"/>
                <a:gd name="T29" fmla="*/ 565 h 930"/>
                <a:gd name="T30" fmla="*/ 535 w 1111"/>
                <a:gd name="T31" fmla="*/ 854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1" h="930">
                  <a:moveTo>
                    <a:pt x="957" y="394"/>
                  </a:moveTo>
                  <a:cubicBezTo>
                    <a:pt x="939" y="389"/>
                    <a:pt x="926" y="385"/>
                    <a:pt x="936" y="362"/>
                  </a:cubicBezTo>
                  <a:cubicBezTo>
                    <a:pt x="956" y="311"/>
                    <a:pt x="958" y="266"/>
                    <a:pt x="936" y="235"/>
                  </a:cubicBezTo>
                  <a:cubicBezTo>
                    <a:pt x="895" y="176"/>
                    <a:pt x="782" y="179"/>
                    <a:pt x="652" y="233"/>
                  </a:cubicBezTo>
                  <a:cubicBezTo>
                    <a:pt x="652" y="233"/>
                    <a:pt x="611" y="251"/>
                    <a:pt x="622" y="219"/>
                  </a:cubicBezTo>
                  <a:cubicBezTo>
                    <a:pt x="642" y="155"/>
                    <a:pt x="639" y="101"/>
                    <a:pt x="608" y="70"/>
                  </a:cubicBezTo>
                  <a:cubicBezTo>
                    <a:pt x="537" y="0"/>
                    <a:pt x="350" y="73"/>
                    <a:pt x="190" y="233"/>
                  </a:cubicBezTo>
                  <a:cubicBezTo>
                    <a:pt x="69" y="353"/>
                    <a:pt x="0" y="481"/>
                    <a:pt x="0" y="591"/>
                  </a:cubicBezTo>
                  <a:cubicBezTo>
                    <a:pt x="0" y="801"/>
                    <a:pt x="270" y="930"/>
                    <a:pt x="534" y="930"/>
                  </a:cubicBezTo>
                  <a:cubicBezTo>
                    <a:pt x="881" y="930"/>
                    <a:pt x="1111" y="728"/>
                    <a:pt x="1111" y="568"/>
                  </a:cubicBezTo>
                  <a:cubicBezTo>
                    <a:pt x="1111" y="472"/>
                    <a:pt x="1030" y="417"/>
                    <a:pt x="957" y="394"/>
                  </a:cubicBezTo>
                  <a:close/>
                  <a:moveTo>
                    <a:pt x="535" y="854"/>
                  </a:moveTo>
                  <a:cubicBezTo>
                    <a:pt x="324" y="875"/>
                    <a:pt x="142" y="779"/>
                    <a:pt x="128" y="641"/>
                  </a:cubicBezTo>
                  <a:cubicBezTo>
                    <a:pt x="114" y="503"/>
                    <a:pt x="274" y="373"/>
                    <a:pt x="485" y="353"/>
                  </a:cubicBezTo>
                  <a:cubicBezTo>
                    <a:pt x="696" y="332"/>
                    <a:pt x="878" y="427"/>
                    <a:pt x="892" y="565"/>
                  </a:cubicBezTo>
                  <a:cubicBezTo>
                    <a:pt x="906" y="704"/>
                    <a:pt x="746" y="833"/>
                    <a:pt x="535" y="8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Freeform 11"/>
            <p:cNvSpPr>
              <a:spLocks/>
            </p:cNvSpPr>
            <p:nvPr/>
          </p:nvSpPr>
          <p:spPr bwMode="auto">
            <a:xfrm>
              <a:off x="3094038" y="295276"/>
              <a:ext cx="1765300" cy="1868488"/>
            </a:xfrm>
            <a:custGeom>
              <a:avLst/>
              <a:gdLst>
                <a:gd name="T0" fmla="*/ 364 w 470"/>
                <a:gd name="T1" fmla="*/ 128 h 497"/>
                <a:gd name="T2" fmla="*/ 43 w 470"/>
                <a:gd name="T3" fmla="*/ 24 h 497"/>
                <a:gd name="T4" fmla="*/ 43 w 470"/>
                <a:gd name="T5" fmla="*/ 24 h 497"/>
                <a:gd name="T6" fmla="*/ 5 w 470"/>
                <a:gd name="T7" fmla="*/ 82 h 497"/>
                <a:gd name="T8" fmla="*/ 63 w 470"/>
                <a:gd name="T9" fmla="*/ 119 h 497"/>
                <a:gd name="T10" fmla="*/ 291 w 470"/>
                <a:gd name="T11" fmla="*/ 193 h 497"/>
                <a:gd name="T12" fmla="*/ 341 w 470"/>
                <a:gd name="T13" fmla="*/ 428 h 497"/>
                <a:gd name="T14" fmla="*/ 341 w 470"/>
                <a:gd name="T15" fmla="*/ 428 h 497"/>
                <a:gd name="T16" fmla="*/ 373 w 470"/>
                <a:gd name="T17" fmla="*/ 489 h 497"/>
                <a:gd name="T18" fmla="*/ 434 w 470"/>
                <a:gd name="T19" fmla="*/ 458 h 497"/>
                <a:gd name="T20" fmla="*/ 434 w 470"/>
                <a:gd name="T21" fmla="*/ 458 h 497"/>
                <a:gd name="T22" fmla="*/ 364 w 470"/>
                <a:gd name="T23" fmla="*/ 12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0" h="497">
                  <a:moveTo>
                    <a:pt x="364" y="128"/>
                  </a:moveTo>
                  <a:cubicBezTo>
                    <a:pt x="280" y="35"/>
                    <a:pt x="157" y="0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16" y="30"/>
                    <a:pt x="0" y="55"/>
                    <a:pt x="5" y="82"/>
                  </a:cubicBezTo>
                  <a:cubicBezTo>
                    <a:pt x="11" y="108"/>
                    <a:pt x="37" y="125"/>
                    <a:pt x="63" y="119"/>
                  </a:cubicBezTo>
                  <a:cubicBezTo>
                    <a:pt x="144" y="102"/>
                    <a:pt x="232" y="127"/>
                    <a:pt x="291" y="193"/>
                  </a:cubicBezTo>
                  <a:cubicBezTo>
                    <a:pt x="351" y="259"/>
                    <a:pt x="367" y="349"/>
                    <a:pt x="341" y="428"/>
                  </a:cubicBezTo>
                  <a:cubicBezTo>
                    <a:pt x="341" y="428"/>
                    <a:pt x="341" y="428"/>
                    <a:pt x="341" y="428"/>
                  </a:cubicBezTo>
                  <a:cubicBezTo>
                    <a:pt x="333" y="453"/>
                    <a:pt x="347" y="481"/>
                    <a:pt x="373" y="489"/>
                  </a:cubicBezTo>
                  <a:cubicBezTo>
                    <a:pt x="398" y="497"/>
                    <a:pt x="426" y="483"/>
                    <a:pt x="434" y="458"/>
                  </a:cubicBezTo>
                  <a:cubicBezTo>
                    <a:pt x="434" y="458"/>
                    <a:pt x="434" y="458"/>
                    <a:pt x="434" y="458"/>
                  </a:cubicBezTo>
                  <a:cubicBezTo>
                    <a:pt x="470" y="347"/>
                    <a:pt x="447" y="220"/>
                    <a:pt x="364" y="1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Freeform 12"/>
            <p:cNvSpPr>
              <a:spLocks/>
            </p:cNvSpPr>
            <p:nvPr/>
          </p:nvSpPr>
          <p:spPr bwMode="auto">
            <a:xfrm>
              <a:off x="3252788" y="974726"/>
              <a:ext cx="919163" cy="969963"/>
            </a:xfrm>
            <a:custGeom>
              <a:avLst/>
              <a:gdLst>
                <a:gd name="T0" fmla="*/ 193 w 245"/>
                <a:gd name="T1" fmla="*/ 63 h 258"/>
                <a:gd name="T2" fmla="*/ 37 w 245"/>
                <a:gd name="T3" fmla="*/ 12 h 258"/>
                <a:gd name="T4" fmla="*/ 5 w 245"/>
                <a:gd name="T5" fmla="*/ 62 h 258"/>
                <a:gd name="T6" fmla="*/ 54 w 245"/>
                <a:gd name="T7" fmla="*/ 94 h 258"/>
                <a:gd name="T8" fmla="*/ 54 w 245"/>
                <a:gd name="T9" fmla="*/ 94 h 258"/>
                <a:gd name="T10" fmla="*/ 131 w 245"/>
                <a:gd name="T11" fmla="*/ 119 h 258"/>
                <a:gd name="T12" fmla="*/ 148 w 245"/>
                <a:gd name="T13" fmla="*/ 198 h 258"/>
                <a:gd name="T14" fmla="*/ 148 w 245"/>
                <a:gd name="T15" fmla="*/ 198 h 258"/>
                <a:gd name="T16" fmla="*/ 175 w 245"/>
                <a:gd name="T17" fmla="*/ 251 h 258"/>
                <a:gd name="T18" fmla="*/ 228 w 245"/>
                <a:gd name="T19" fmla="*/ 223 h 258"/>
                <a:gd name="T20" fmla="*/ 193 w 245"/>
                <a:gd name="T21" fmla="*/ 6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5" h="258">
                  <a:moveTo>
                    <a:pt x="193" y="63"/>
                  </a:moveTo>
                  <a:cubicBezTo>
                    <a:pt x="153" y="18"/>
                    <a:pt x="92" y="0"/>
                    <a:pt x="37" y="12"/>
                  </a:cubicBezTo>
                  <a:cubicBezTo>
                    <a:pt x="14" y="17"/>
                    <a:pt x="0" y="39"/>
                    <a:pt x="5" y="62"/>
                  </a:cubicBezTo>
                  <a:cubicBezTo>
                    <a:pt x="9" y="85"/>
                    <a:pt x="32" y="99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82" y="89"/>
                    <a:pt x="111" y="97"/>
                    <a:pt x="131" y="119"/>
                  </a:cubicBezTo>
                  <a:cubicBezTo>
                    <a:pt x="151" y="141"/>
                    <a:pt x="156" y="171"/>
                    <a:pt x="148" y="198"/>
                  </a:cubicBezTo>
                  <a:cubicBezTo>
                    <a:pt x="148" y="198"/>
                    <a:pt x="148" y="198"/>
                    <a:pt x="148" y="198"/>
                  </a:cubicBezTo>
                  <a:cubicBezTo>
                    <a:pt x="141" y="220"/>
                    <a:pt x="153" y="243"/>
                    <a:pt x="175" y="251"/>
                  </a:cubicBezTo>
                  <a:cubicBezTo>
                    <a:pt x="197" y="258"/>
                    <a:pt x="220" y="246"/>
                    <a:pt x="228" y="223"/>
                  </a:cubicBezTo>
                  <a:cubicBezTo>
                    <a:pt x="245" y="169"/>
                    <a:pt x="234" y="108"/>
                    <a:pt x="193" y="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Freeform 13"/>
            <p:cNvSpPr>
              <a:spLocks noEditPoints="1"/>
            </p:cNvSpPr>
            <p:nvPr/>
          </p:nvSpPr>
          <p:spPr bwMode="auto">
            <a:xfrm>
              <a:off x="957263" y="2370138"/>
              <a:ext cx="1724025" cy="1485900"/>
            </a:xfrm>
            <a:custGeom>
              <a:avLst/>
              <a:gdLst>
                <a:gd name="T0" fmla="*/ 302 w 459"/>
                <a:gd name="T1" fmla="*/ 26 h 395"/>
                <a:gd name="T2" fmla="*/ 45 w 459"/>
                <a:gd name="T3" fmla="*/ 138 h 395"/>
                <a:gd name="T4" fmla="*/ 144 w 459"/>
                <a:gd name="T5" fmla="*/ 362 h 395"/>
                <a:gd name="T6" fmla="*/ 416 w 459"/>
                <a:gd name="T7" fmla="*/ 246 h 395"/>
                <a:gd name="T8" fmla="*/ 302 w 459"/>
                <a:gd name="T9" fmla="*/ 26 h 395"/>
                <a:gd name="T10" fmla="*/ 225 w 459"/>
                <a:gd name="T11" fmla="*/ 256 h 395"/>
                <a:gd name="T12" fmla="*/ 128 w 459"/>
                <a:gd name="T13" fmla="*/ 288 h 395"/>
                <a:gd name="T14" fmla="*/ 107 w 459"/>
                <a:gd name="T15" fmla="*/ 204 h 395"/>
                <a:gd name="T16" fmla="*/ 202 w 459"/>
                <a:gd name="T17" fmla="*/ 172 h 395"/>
                <a:gd name="T18" fmla="*/ 225 w 459"/>
                <a:gd name="T19" fmla="*/ 256 h 395"/>
                <a:gd name="T20" fmla="*/ 292 w 459"/>
                <a:gd name="T21" fmla="*/ 170 h 395"/>
                <a:gd name="T22" fmla="*/ 256 w 459"/>
                <a:gd name="T23" fmla="*/ 184 h 395"/>
                <a:gd name="T24" fmla="*/ 247 w 459"/>
                <a:gd name="T25" fmla="*/ 152 h 395"/>
                <a:gd name="T26" fmla="*/ 282 w 459"/>
                <a:gd name="T27" fmla="*/ 139 h 395"/>
                <a:gd name="T28" fmla="*/ 292 w 459"/>
                <a:gd name="T29" fmla="*/ 17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395">
                  <a:moveTo>
                    <a:pt x="302" y="26"/>
                  </a:moveTo>
                  <a:cubicBezTo>
                    <a:pt x="202" y="0"/>
                    <a:pt x="88" y="50"/>
                    <a:pt x="45" y="138"/>
                  </a:cubicBezTo>
                  <a:cubicBezTo>
                    <a:pt x="0" y="229"/>
                    <a:pt x="43" y="329"/>
                    <a:pt x="144" y="362"/>
                  </a:cubicBezTo>
                  <a:cubicBezTo>
                    <a:pt x="249" y="395"/>
                    <a:pt x="373" y="343"/>
                    <a:pt x="416" y="246"/>
                  </a:cubicBezTo>
                  <a:cubicBezTo>
                    <a:pt x="459" y="151"/>
                    <a:pt x="406" y="53"/>
                    <a:pt x="302" y="26"/>
                  </a:cubicBezTo>
                  <a:close/>
                  <a:moveTo>
                    <a:pt x="225" y="256"/>
                  </a:moveTo>
                  <a:cubicBezTo>
                    <a:pt x="205" y="289"/>
                    <a:pt x="161" y="303"/>
                    <a:pt x="128" y="288"/>
                  </a:cubicBezTo>
                  <a:cubicBezTo>
                    <a:pt x="96" y="273"/>
                    <a:pt x="86" y="236"/>
                    <a:pt x="107" y="204"/>
                  </a:cubicBezTo>
                  <a:cubicBezTo>
                    <a:pt x="127" y="172"/>
                    <a:pt x="169" y="158"/>
                    <a:pt x="202" y="172"/>
                  </a:cubicBezTo>
                  <a:cubicBezTo>
                    <a:pt x="235" y="186"/>
                    <a:pt x="245" y="224"/>
                    <a:pt x="225" y="256"/>
                  </a:cubicBezTo>
                  <a:close/>
                  <a:moveTo>
                    <a:pt x="292" y="170"/>
                  </a:moveTo>
                  <a:cubicBezTo>
                    <a:pt x="285" y="183"/>
                    <a:pt x="269" y="189"/>
                    <a:pt x="256" y="184"/>
                  </a:cubicBezTo>
                  <a:cubicBezTo>
                    <a:pt x="243" y="178"/>
                    <a:pt x="240" y="164"/>
                    <a:pt x="247" y="152"/>
                  </a:cubicBezTo>
                  <a:cubicBezTo>
                    <a:pt x="254" y="140"/>
                    <a:pt x="270" y="134"/>
                    <a:pt x="282" y="139"/>
                  </a:cubicBezTo>
                  <a:cubicBezTo>
                    <a:pt x="295" y="143"/>
                    <a:pt x="300" y="158"/>
                    <a:pt x="292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grpSp>
        <p:nvGrpSpPr>
          <p:cNvPr id="96" name="组合 95"/>
          <p:cNvGrpSpPr>
            <a:grpSpLocks noChangeAspect="1"/>
          </p:cNvGrpSpPr>
          <p:nvPr userDrawn="1"/>
        </p:nvGrpSpPr>
        <p:grpSpPr>
          <a:xfrm>
            <a:off x="1344173" y="5445825"/>
            <a:ext cx="396000" cy="319355"/>
            <a:chOff x="2482850" y="17463"/>
            <a:chExt cx="442913" cy="357188"/>
          </a:xfrm>
          <a:solidFill>
            <a:srgbClr val="F3EFE5"/>
          </a:solidFill>
        </p:grpSpPr>
        <p:sp>
          <p:nvSpPr>
            <p:cNvPr id="97" name="Freeform 14"/>
            <p:cNvSpPr>
              <a:spLocks/>
            </p:cNvSpPr>
            <p:nvPr/>
          </p:nvSpPr>
          <p:spPr bwMode="auto">
            <a:xfrm>
              <a:off x="2482850" y="17463"/>
              <a:ext cx="442913" cy="204788"/>
            </a:xfrm>
            <a:custGeom>
              <a:avLst/>
              <a:gdLst>
                <a:gd name="T0" fmla="*/ 553 w 558"/>
                <a:gd name="T1" fmla="*/ 229 h 257"/>
                <a:gd name="T2" fmla="*/ 354 w 558"/>
                <a:gd name="T3" fmla="*/ 30 h 257"/>
                <a:gd name="T4" fmla="*/ 354 w 558"/>
                <a:gd name="T5" fmla="*/ 30 h 257"/>
                <a:gd name="T6" fmla="*/ 346 w 558"/>
                <a:gd name="T7" fmla="*/ 24 h 257"/>
                <a:gd name="T8" fmla="*/ 339 w 558"/>
                <a:gd name="T9" fmla="*/ 17 h 257"/>
                <a:gd name="T10" fmla="*/ 329 w 558"/>
                <a:gd name="T11" fmla="*/ 12 h 257"/>
                <a:gd name="T12" fmla="*/ 320 w 558"/>
                <a:gd name="T13" fmla="*/ 7 h 257"/>
                <a:gd name="T14" fmla="*/ 310 w 558"/>
                <a:gd name="T15" fmla="*/ 3 h 257"/>
                <a:gd name="T16" fmla="*/ 300 w 558"/>
                <a:gd name="T17" fmla="*/ 1 h 257"/>
                <a:gd name="T18" fmla="*/ 290 w 558"/>
                <a:gd name="T19" fmla="*/ 0 h 257"/>
                <a:gd name="T20" fmla="*/ 280 w 558"/>
                <a:gd name="T21" fmla="*/ 0 h 257"/>
                <a:gd name="T22" fmla="*/ 280 w 558"/>
                <a:gd name="T23" fmla="*/ 0 h 257"/>
                <a:gd name="T24" fmla="*/ 268 w 558"/>
                <a:gd name="T25" fmla="*/ 0 h 257"/>
                <a:gd name="T26" fmla="*/ 258 w 558"/>
                <a:gd name="T27" fmla="*/ 1 h 257"/>
                <a:gd name="T28" fmla="*/ 248 w 558"/>
                <a:gd name="T29" fmla="*/ 3 h 257"/>
                <a:gd name="T30" fmla="*/ 238 w 558"/>
                <a:gd name="T31" fmla="*/ 7 h 257"/>
                <a:gd name="T32" fmla="*/ 229 w 558"/>
                <a:gd name="T33" fmla="*/ 12 h 257"/>
                <a:gd name="T34" fmla="*/ 220 w 558"/>
                <a:gd name="T35" fmla="*/ 17 h 257"/>
                <a:gd name="T36" fmla="*/ 212 w 558"/>
                <a:gd name="T37" fmla="*/ 24 h 257"/>
                <a:gd name="T38" fmla="*/ 204 w 558"/>
                <a:gd name="T39" fmla="*/ 30 h 257"/>
                <a:gd name="T40" fmla="*/ 169 w 558"/>
                <a:gd name="T41" fmla="*/ 65 h 257"/>
                <a:gd name="T42" fmla="*/ 169 w 558"/>
                <a:gd name="T43" fmla="*/ 17 h 257"/>
                <a:gd name="T44" fmla="*/ 84 w 558"/>
                <a:gd name="T45" fmla="*/ 17 h 257"/>
                <a:gd name="T46" fmla="*/ 84 w 558"/>
                <a:gd name="T47" fmla="*/ 151 h 257"/>
                <a:gd name="T48" fmla="*/ 5 w 558"/>
                <a:gd name="T49" fmla="*/ 229 h 257"/>
                <a:gd name="T50" fmla="*/ 5 w 558"/>
                <a:gd name="T51" fmla="*/ 229 h 257"/>
                <a:gd name="T52" fmla="*/ 1 w 558"/>
                <a:gd name="T53" fmla="*/ 234 h 257"/>
                <a:gd name="T54" fmla="*/ 0 w 558"/>
                <a:gd name="T55" fmla="*/ 240 h 257"/>
                <a:gd name="T56" fmla="*/ 1 w 558"/>
                <a:gd name="T57" fmla="*/ 247 h 257"/>
                <a:gd name="T58" fmla="*/ 5 w 558"/>
                <a:gd name="T59" fmla="*/ 252 h 257"/>
                <a:gd name="T60" fmla="*/ 5 w 558"/>
                <a:gd name="T61" fmla="*/ 252 h 257"/>
                <a:gd name="T62" fmla="*/ 10 w 558"/>
                <a:gd name="T63" fmla="*/ 255 h 257"/>
                <a:gd name="T64" fmla="*/ 16 w 558"/>
                <a:gd name="T65" fmla="*/ 257 h 257"/>
                <a:gd name="T66" fmla="*/ 23 w 558"/>
                <a:gd name="T67" fmla="*/ 255 h 257"/>
                <a:gd name="T68" fmla="*/ 29 w 558"/>
                <a:gd name="T69" fmla="*/ 252 h 257"/>
                <a:gd name="T70" fmla="*/ 227 w 558"/>
                <a:gd name="T71" fmla="*/ 54 h 257"/>
                <a:gd name="T72" fmla="*/ 227 w 558"/>
                <a:gd name="T73" fmla="*/ 54 h 257"/>
                <a:gd name="T74" fmla="*/ 238 w 558"/>
                <a:gd name="T75" fmla="*/ 45 h 257"/>
                <a:gd name="T76" fmla="*/ 251 w 558"/>
                <a:gd name="T77" fmla="*/ 37 h 257"/>
                <a:gd name="T78" fmla="*/ 265 w 558"/>
                <a:gd name="T79" fmla="*/ 34 h 257"/>
                <a:gd name="T80" fmla="*/ 280 w 558"/>
                <a:gd name="T81" fmla="*/ 32 h 257"/>
                <a:gd name="T82" fmla="*/ 280 w 558"/>
                <a:gd name="T83" fmla="*/ 32 h 257"/>
                <a:gd name="T84" fmla="*/ 293 w 558"/>
                <a:gd name="T85" fmla="*/ 34 h 257"/>
                <a:gd name="T86" fmla="*/ 307 w 558"/>
                <a:gd name="T87" fmla="*/ 37 h 257"/>
                <a:gd name="T88" fmla="*/ 320 w 558"/>
                <a:gd name="T89" fmla="*/ 45 h 257"/>
                <a:gd name="T90" fmla="*/ 331 w 558"/>
                <a:gd name="T91" fmla="*/ 54 h 257"/>
                <a:gd name="T92" fmla="*/ 530 w 558"/>
                <a:gd name="T93" fmla="*/ 252 h 257"/>
                <a:gd name="T94" fmla="*/ 530 w 558"/>
                <a:gd name="T95" fmla="*/ 252 h 257"/>
                <a:gd name="T96" fmla="*/ 535 w 558"/>
                <a:gd name="T97" fmla="*/ 255 h 257"/>
                <a:gd name="T98" fmla="*/ 542 w 558"/>
                <a:gd name="T99" fmla="*/ 257 h 257"/>
                <a:gd name="T100" fmla="*/ 548 w 558"/>
                <a:gd name="T101" fmla="*/ 255 h 257"/>
                <a:gd name="T102" fmla="*/ 553 w 558"/>
                <a:gd name="T103" fmla="*/ 252 h 257"/>
                <a:gd name="T104" fmla="*/ 553 w 558"/>
                <a:gd name="T105" fmla="*/ 252 h 257"/>
                <a:gd name="T106" fmla="*/ 557 w 558"/>
                <a:gd name="T107" fmla="*/ 247 h 257"/>
                <a:gd name="T108" fmla="*/ 558 w 558"/>
                <a:gd name="T109" fmla="*/ 240 h 257"/>
                <a:gd name="T110" fmla="*/ 557 w 558"/>
                <a:gd name="T111" fmla="*/ 234 h 257"/>
                <a:gd name="T112" fmla="*/ 553 w 558"/>
                <a:gd name="T113" fmla="*/ 229 h 257"/>
                <a:gd name="T114" fmla="*/ 553 w 558"/>
                <a:gd name="T115" fmla="*/ 22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8" h="257">
                  <a:moveTo>
                    <a:pt x="553" y="229"/>
                  </a:moveTo>
                  <a:lnTo>
                    <a:pt x="354" y="30"/>
                  </a:lnTo>
                  <a:lnTo>
                    <a:pt x="354" y="30"/>
                  </a:lnTo>
                  <a:lnTo>
                    <a:pt x="346" y="24"/>
                  </a:lnTo>
                  <a:lnTo>
                    <a:pt x="339" y="17"/>
                  </a:lnTo>
                  <a:lnTo>
                    <a:pt x="329" y="12"/>
                  </a:lnTo>
                  <a:lnTo>
                    <a:pt x="320" y="7"/>
                  </a:lnTo>
                  <a:lnTo>
                    <a:pt x="310" y="3"/>
                  </a:lnTo>
                  <a:lnTo>
                    <a:pt x="300" y="1"/>
                  </a:lnTo>
                  <a:lnTo>
                    <a:pt x="290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68" y="0"/>
                  </a:lnTo>
                  <a:lnTo>
                    <a:pt x="258" y="1"/>
                  </a:lnTo>
                  <a:lnTo>
                    <a:pt x="248" y="3"/>
                  </a:lnTo>
                  <a:lnTo>
                    <a:pt x="238" y="7"/>
                  </a:lnTo>
                  <a:lnTo>
                    <a:pt x="229" y="12"/>
                  </a:lnTo>
                  <a:lnTo>
                    <a:pt x="220" y="17"/>
                  </a:lnTo>
                  <a:lnTo>
                    <a:pt x="212" y="24"/>
                  </a:lnTo>
                  <a:lnTo>
                    <a:pt x="204" y="30"/>
                  </a:lnTo>
                  <a:lnTo>
                    <a:pt x="169" y="65"/>
                  </a:lnTo>
                  <a:lnTo>
                    <a:pt x="169" y="17"/>
                  </a:lnTo>
                  <a:lnTo>
                    <a:pt x="84" y="17"/>
                  </a:lnTo>
                  <a:lnTo>
                    <a:pt x="84" y="151"/>
                  </a:lnTo>
                  <a:lnTo>
                    <a:pt x="5" y="229"/>
                  </a:lnTo>
                  <a:lnTo>
                    <a:pt x="5" y="229"/>
                  </a:lnTo>
                  <a:lnTo>
                    <a:pt x="1" y="234"/>
                  </a:lnTo>
                  <a:lnTo>
                    <a:pt x="0" y="240"/>
                  </a:lnTo>
                  <a:lnTo>
                    <a:pt x="1" y="247"/>
                  </a:lnTo>
                  <a:lnTo>
                    <a:pt x="5" y="252"/>
                  </a:lnTo>
                  <a:lnTo>
                    <a:pt x="5" y="252"/>
                  </a:lnTo>
                  <a:lnTo>
                    <a:pt x="10" y="255"/>
                  </a:lnTo>
                  <a:lnTo>
                    <a:pt x="16" y="257"/>
                  </a:lnTo>
                  <a:lnTo>
                    <a:pt x="23" y="255"/>
                  </a:lnTo>
                  <a:lnTo>
                    <a:pt x="29" y="252"/>
                  </a:lnTo>
                  <a:lnTo>
                    <a:pt x="227" y="54"/>
                  </a:lnTo>
                  <a:lnTo>
                    <a:pt x="227" y="54"/>
                  </a:lnTo>
                  <a:lnTo>
                    <a:pt x="238" y="45"/>
                  </a:lnTo>
                  <a:lnTo>
                    <a:pt x="251" y="37"/>
                  </a:lnTo>
                  <a:lnTo>
                    <a:pt x="265" y="34"/>
                  </a:lnTo>
                  <a:lnTo>
                    <a:pt x="280" y="32"/>
                  </a:lnTo>
                  <a:lnTo>
                    <a:pt x="280" y="32"/>
                  </a:lnTo>
                  <a:lnTo>
                    <a:pt x="293" y="34"/>
                  </a:lnTo>
                  <a:lnTo>
                    <a:pt x="307" y="37"/>
                  </a:lnTo>
                  <a:lnTo>
                    <a:pt x="320" y="45"/>
                  </a:lnTo>
                  <a:lnTo>
                    <a:pt x="331" y="54"/>
                  </a:lnTo>
                  <a:lnTo>
                    <a:pt x="530" y="252"/>
                  </a:lnTo>
                  <a:lnTo>
                    <a:pt x="530" y="252"/>
                  </a:lnTo>
                  <a:lnTo>
                    <a:pt x="535" y="255"/>
                  </a:lnTo>
                  <a:lnTo>
                    <a:pt x="542" y="257"/>
                  </a:lnTo>
                  <a:lnTo>
                    <a:pt x="548" y="255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7" y="247"/>
                  </a:lnTo>
                  <a:lnTo>
                    <a:pt x="558" y="240"/>
                  </a:lnTo>
                  <a:lnTo>
                    <a:pt x="557" y="234"/>
                  </a:lnTo>
                  <a:lnTo>
                    <a:pt x="553" y="229"/>
                  </a:lnTo>
                  <a:lnTo>
                    <a:pt x="553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Freeform 15"/>
            <p:cNvSpPr>
              <a:spLocks/>
            </p:cNvSpPr>
            <p:nvPr/>
          </p:nvSpPr>
          <p:spPr bwMode="auto">
            <a:xfrm>
              <a:off x="2543175" y="65088"/>
              <a:ext cx="322263" cy="309563"/>
            </a:xfrm>
            <a:custGeom>
              <a:avLst/>
              <a:gdLst>
                <a:gd name="T0" fmla="*/ 249 w 404"/>
                <a:gd name="T1" fmla="*/ 20 h 389"/>
                <a:gd name="T2" fmla="*/ 249 w 404"/>
                <a:gd name="T3" fmla="*/ 20 h 389"/>
                <a:gd name="T4" fmla="*/ 239 w 404"/>
                <a:gd name="T5" fmla="*/ 11 h 389"/>
                <a:gd name="T6" fmla="*/ 228 w 404"/>
                <a:gd name="T7" fmla="*/ 5 h 389"/>
                <a:gd name="T8" fmla="*/ 215 w 404"/>
                <a:gd name="T9" fmla="*/ 1 h 389"/>
                <a:gd name="T10" fmla="*/ 203 w 404"/>
                <a:gd name="T11" fmla="*/ 0 h 389"/>
                <a:gd name="T12" fmla="*/ 203 w 404"/>
                <a:gd name="T13" fmla="*/ 0 h 389"/>
                <a:gd name="T14" fmla="*/ 189 w 404"/>
                <a:gd name="T15" fmla="*/ 1 h 389"/>
                <a:gd name="T16" fmla="*/ 177 w 404"/>
                <a:gd name="T17" fmla="*/ 5 h 389"/>
                <a:gd name="T18" fmla="*/ 166 w 404"/>
                <a:gd name="T19" fmla="*/ 11 h 389"/>
                <a:gd name="T20" fmla="*/ 156 w 404"/>
                <a:gd name="T21" fmla="*/ 20 h 389"/>
                <a:gd name="T22" fmla="*/ 0 w 404"/>
                <a:gd name="T23" fmla="*/ 175 h 389"/>
                <a:gd name="T24" fmla="*/ 0 w 404"/>
                <a:gd name="T25" fmla="*/ 354 h 389"/>
                <a:gd name="T26" fmla="*/ 0 w 404"/>
                <a:gd name="T27" fmla="*/ 354 h 389"/>
                <a:gd name="T28" fmla="*/ 1 w 404"/>
                <a:gd name="T29" fmla="*/ 360 h 389"/>
                <a:gd name="T30" fmla="*/ 2 w 404"/>
                <a:gd name="T31" fmla="*/ 367 h 389"/>
                <a:gd name="T32" fmla="*/ 6 w 404"/>
                <a:gd name="T33" fmla="*/ 373 h 389"/>
                <a:gd name="T34" fmla="*/ 10 w 404"/>
                <a:gd name="T35" fmla="*/ 378 h 389"/>
                <a:gd name="T36" fmla="*/ 16 w 404"/>
                <a:gd name="T37" fmla="*/ 383 h 389"/>
                <a:gd name="T38" fmla="*/ 21 w 404"/>
                <a:gd name="T39" fmla="*/ 385 h 389"/>
                <a:gd name="T40" fmla="*/ 29 w 404"/>
                <a:gd name="T41" fmla="*/ 388 h 389"/>
                <a:gd name="T42" fmla="*/ 35 w 404"/>
                <a:gd name="T43" fmla="*/ 389 h 389"/>
                <a:gd name="T44" fmla="*/ 122 w 404"/>
                <a:gd name="T45" fmla="*/ 389 h 389"/>
                <a:gd name="T46" fmla="*/ 122 w 404"/>
                <a:gd name="T47" fmla="*/ 283 h 389"/>
                <a:gd name="T48" fmla="*/ 122 w 404"/>
                <a:gd name="T49" fmla="*/ 283 h 389"/>
                <a:gd name="T50" fmla="*/ 122 w 404"/>
                <a:gd name="T51" fmla="*/ 278 h 389"/>
                <a:gd name="T52" fmla="*/ 123 w 404"/>
                <a:gd name="T53" fmla="*/ 275 h 389"/>
                <a:gd name="T54" fmla="*/ 126 w 404"/>
                <a:gd name="T55" fmla="*/ 271 h 389"/>
                <a:gd name="T56" fmla="*/ 128 w 404"/>
                <a:gd name="T57" fmla="*/ 267 h 389"/>
                <a:gd name="T58" fmla="*/ 132 w 404"/>
                <a:gd name="T59" fmla="*/ 264 h 389"/>
                <a:gd name="T60" fmla="*/ 136 w 404"/>
                <a:gd name="T61" fmla="*/ 262 h 389"/>
                <a:gd name="T62" fmla="*/ 140 w 404"/>
                <a:gd name="T63" fmla="*/ 261 h 389"/>
                <a:gd name="T64" fmla="*/ 145 w 404"/>
                <a:gd name="T65" fmla="*/ 259 h 389"/>
                <a:gd name="T66" fmla="*/ 259 w 404"/>
                <a:gd name="T67" fmla="*/ 259 h 389"/>
                <a:gd name="T68" fmla="*/ 259 w 404"/>
                <a:gd name="T69" fmla="*/ 259 h 389"/>
                <a:gd name="T70" fmla="*/ 264 w 404"/>
                <a:gd name="T71" fmla="*/ 261 h 389"/>
                <a:gd name="T72" fmla="*/ 268 w 404"/>
                <a:gd name="T73" fmla="*/ 262 h 389"/>
                <a:gd name="T74" fmla="*/ 272 w 404"/>
                <a:gd name="T75" fmla="*/ 264 h 389"/>
                <a:gd name="T76" fmla="*/ 276 w 404"/>
                <a:gd name="T77" fmla="*/ 267 h 389"/>
                <a:gd name="T78" fmla="*/ 278 w 404"/>
                <a:gd name="T79" fmla="*/ 271 h 389"/>
                <a:gd name="T80" fmla="*/ 281 w 404"/>
                <a:gd name="T81" fmla="*/ 275 h 389"/>
                <a:gd name="T82" fmla="*/ 282 w 404"/>
                <a:gd name="T83" fmla="*/ 278 h 389"/>
                <a:gd name="T84" fmla="*/ 283 w 404"/>
                <a:gd name="T85" fmla="*/ 283 h 389"/>
                <a:gd name="T86" fmla="*/ 283 w 404"/>
                <a:gd name="T87" fmla="*/ 389 h 389"/>
                <a:gd name="T88" fmla="*/ 369 w 404"/>
                <a:gd name="T89" fmla="*/ 389 h 389"/>
                <a:gd name="T90" fmla="*/ 369 w 404"/>
                <a:gd name="T91" fmla="*/ 389 h 389"/>
                <a:gd name="T92" fmla="*/ 376 w 404"/>
                <a:gd name="T93" fmla="*/ 388 h 389"/>
                <a:gd name="T94" fmla="*/ 383 w 404"/>
                <a:gd name="T95" fmla="*/ 385 h 389"/>
                <a:gd name="T96" fmla="*/ 389 w 404"/>
                <a:gd name="T97" fmla="*/ 383 h 389"/>
                <a:gd name="T98" fmla="*/ 394 w 404"/>
                <a:gd name="T99" fmla="*/ 378 h 389"/>
                <a:gd name="T100" fmla="*/ 398 w 404"/>
                <a:gd name="T101" fmla="*/ 373 h 389"/>
                <a:gd name="T102" fmla="*/ 402 w 404"/>
                <a:gd name="T103" fmla="*/ 367 h 389"/>
                <a:gd name="T104" fmla="*/ 403 w 404"/>
                <a:gd name="T105" fmla="*/ 360 h 389"/>
                <a:gd name="T106" fmla="*/ 404 w 404"/>
                <a:gd name="T107" fmla="*/ 354 h 389"/>
                <a:gd name="T108" fmla="*/ 404 w 404"/>
                <a:gd name="T109" fmla="*/ 175 h 389"/>
                <a:gd name="T110" fmla="*/ 249 w 404"/>
                <a:gd name="T111" fmla="*/ 2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4" h="389">
                  <a:moveTo>
                    <a:pt x="249" y="20"/>
                  </a:moveTo>
                  <a:lnTo>
                    <a:pt x="249" y="20"/>
                  </a:lnTo>
                  <a:lnTo>
                    <a:pt x="239" y="11"/>
                  </a:lnTo>
                  <a:lnTo>
                    <a:pt x="228" y="5"/>
                  </a:lnTo>
                  <a:lnTo>
                    <a:pt x="215" y="1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89" y="1"/>
                  </a:lnTo>
                  <a:lnTo>
                    <a:pt x="177" y="5"/>
                  </a:lnTo>
                  <a:lnTo>
                    <a:pt x="166" y="11"/>
                  </a:lnTo>
                  <a:lnTo>
                    <a:pt x="156" y="20"/>
                  </a:lnTo>
                  <a:lnTo>
                    <a:pt x="0" y="175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1" y="360"/>
                  </a:lnTo>
                  <a:lnTo>
                    <a:pt x="2" y="367"/>
                  </a:lnTo>
                  <a:lnTo>
                    <a:pt x="6" y="373"/>
                  </a:lnTo>
                  <a:lnTo>
                    <a:pt x="10" y="378"/>
                  </a:lnTo>
                  <a:lnTo>
                    <a:pt x="16" y="383"/>
                  </a:lnTo>
                  <a:lnTo>
                    <a:pt x="21" y="385"/>
                  </a:lnTo>
                  <a:lnTo>
                    <a:pt x="29" y="388"/>
                  </a:lnTo>
                  <a:lnTo>
                    <a:pt x="35" y="389"/>
                  </a:lnTo>
                  <a:lnTo>
                    <a:pt x="122" y="389"/>
                  </a:lnTo>
                  <a:lnTo>
                    <a:pt x="122" y="283"/>
                  </a:lnTo>
                  <a:lnTo>
                    <a:pt x="122" y="283"/>
                  </a:lnTo>
                  <a:lnTo>
                    <a:pt x="122" y="278"/>
                  </a:lnTo>
                  <a:lnTo>
                    <a:pt x="123" y="275"/>
                  </a:lnTo>
                  <a:lnTo>
                    <a:pt x="126" y="271"/>
                  </a:lnTo>
                  <a:lnTo>
                    <a:pt x="128" y="267"/>
                  </a:lnTo>
                  <a:lnTo>
                    <a:pt x="132" y="264"/>
                  </a:lnTo>
                  <a:lnTo>
                    <a:pt x="136" y="262"/>
                  </a:lnTo>
                  <a:lnTo>
                    <a:pt x="140" y="261"/>
                  </a:lnTo>
                  <a:lnTo>
                    <a:pt x="145" y="259"/>
                  </a:lnTo>
                  <a:lnTo>
                    <a:pt x="259" y="259"/>
                  </a:lnTo>
                  <a:lnTo>
                    <a:pt x="259" y="259"/>
                  </a:lnTo>
                  <a:lnTo>
                    <a:pt x="264" y="261"/>
                  </a:lnTo>
                  <a:lnTo>
                    <a:pt x="268" y="262"/>
                  </a:lnTo>
                  <a:lnTo>
                    <a:pt x="272" y="264"/>
                  </a:lnTo>
                  <a:lnTo>
                    <a:pt x="276" y="267"/>
                  </a:lnTo>
                  <a:lnTo>
                    <a:pt x="278" y="271"/>
                  </a:lnTo>
                  <a:lnTo>
                    <a:pt x="281" y="275"/>
                  </a:lnTo>
                  <a:lnTo>
                    <a:pt x="282" y="278"/>
                  </a:lnTo>
                  <a:lnTo>
                    <a:pt x="283" y="283"/>
                  </a:lnTo>
                  <a:lnTo>
                    <a:pt x="283" y="389"/>
                  </a:lnTo>
                  <a:lnTo>
                    <a:pt x="369" y="389"/>
                  </a:lnTo>
                  <a:lnTo>
                    <a:pt x="369" y="389"/>
                  </a:lnTo>
                  <a:lnTo>
                    <a:pt x="376" y="388"/>
                  </a:lnTo>
                  <a:lnTo>
                    <a:pt x="383" y="385"/>
                  </a:lnTo>
                  <a:lnTo>
                    <a:pt x="389" y="383"/>
                  </a:lnTo>
                  <a:lnTo>
                    <a:pt x="394" y="378"/>
                  </a:lnTo>
                  <a:lnTo>
                    <a:pt x="398" y="373"/>
                  </a:lnTo>
                  <a:lnTo>
                    <a:pt x="402" y="367"/>
                  </a:lnTo>
                  <a:lnTo>
                    <a:pt x="403" y="360"/>
                  </a:lnTo>
                  <a:lnTo>
                    <a:pt x="404" y="354"/>
                  </a:lnTo>
                  <a:lnTo>
                    <a:pt x="404" y="175"/>
                  </a:lnTo>
                  <a:lnTo>
                    <a:pt x="24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sp>
        <p:nvSpPr>
          <p:cNvPr id="99" name="Freeform 137"/>
          <p:cNvSpPr>
            <a:spLocks noChangeAspect="1" noEditPoints="1"/>
          </p:cNvSpPr>
          <p:nvPr userDrawn="1"/>
        </p:nvSpPr>
        <p:spPr bwMode="auto">
          <a:xfrm>
            <a:off x="1362173" y="5072151"/>
            <a:ext cx="360000" cy="235670"/>
          </a:xfrm>
          <a:custGeom>
            <a:avLst/>
            <a:gdLst>
              <a:gd name="T0" fmla="*/ 112 w 128"/>
              <a:gd name="T1" fmla="*/ 0 h 84"/>
              <a:gd name="T2" fmla="*/ 16 w 128"/>
              <a:gd name="T3" fmla="*/ 0 h 84"/>
              <a:gd name="T4" fmla="*/ 0 w 128"/>
              <a:gd name="T5" fmla="*/ 16 h 84"/>
              <a:gd name="T6" fmla="*/ 0 w 128"/>
              <a:gd name="T7" fmla="*/ 68 h 84"/>
              <a:gd name="T8" fmla="*/ 16 w 128"/>
              <a:gd name="T9" fmla="*/ 84 h 84"/>
              <a:gd name="T10" fmla="*/ 112 w 128"/>
              <a:gd name="T11" fmla="*/ 84 h 84"/>
              <a:gd name="T12" fmla="*/ 128 w 128"/>
              <a:gd name="T13" fmla="*/ 68 h 84"/>
              <a:gd name="T14" fmla="*/ 128 w 128"/>
              <a:gd name="T15" fmla="*/ 16 h 84"/>
              <a:gd name="T16" fmla="*/ 112 w 128"/>
              <a:gd name="T17" fmla="*/ 0 h 84"/>
              <a:gd name="T18" fmla="*/ 8 w 128"/>
              <a:gd name="T19" fmla="*/ 21 h 84"/>
              <a:gd name="T20" fmla="*/ 36 w 128"/>
              <a:gd name="T21" fmla="*/ 42 h 84"/>
              <a:gd name="T22" fmla="*/ 8 w 128"/>
              <a:gd name="T23" fmla="*/ 63 h 84"/>
              <a:gd name="T24" fmla="*/ 8 w 128"/>
              <a:gd name="T25" fmla="*/ 21 h 84"/>
              <a:gd name="T26" fmla="*/ 120 w 128"/>
              <a:gd name="T27" fmla="*/ 68 h 84"/>
              <a:gd name="T28" fmla="*/ 112 w 128"/>
              <a:gd name="T29" fmla="*/ 76 h 84"/>
              <a:gd name="T30" fmla="*/ 16 w 128"/>
              <a:gd name="T31" fmla="*/ 76 h 84"/>
              <a:gd name="T32" fmla="*/ 8 w 128"/>
              <a:gd name="T33" fmla="*/ 68 h 84"/>
              <a:gd name="T34" fmla="*/ 40 w 128"/>
              <a:gd name="T35" fmla="*/ 45 h 84"/>
              <a:gd name="T36" fmla="*/ 57 w 128"/>
              <a:gd name="T37" fmla="*/ 58 h 84"/>
              <a:gd name="T38" fmla="*/ 64 w 128"/>
              <a:gd name="T39" fmla="*/ 60 h 84"/>
              <a:gd name="T40" fmla="*/ 71 w 128"/>
              <a:gd name="T41" fmla="*/ 58 h 84"/>
              <a:gd name="T42" fmla="*/ 89 w 128"/>
              <a:gd name="T43" fmla="*/ 45 h 84"/>
              <a:gd name="T44" fmla="*/ 120 w 128"/>
              <a:gd name="T45" fmla="*/ 68 h 84"/>
              <a:gd name="T46" fmla="*/ 120 w 128"/>
              <a:gd name="T47" fmla="*/ 63 h 84"/>
              <a:gd name="T48" fmla="*/ 92 w 128"/>
              <a:gd name="T49" fmla="*/ 42 h 84"/>
              <a:gd name="T50" fmla="*/ 120 w 128"/>
              <a:gd name="T51" fmla="*/ 21 h 84"/>
              <a:gd name="T52" fmla="*/ 120 w 128"/>
              <a:gd name="T53" fmla="*/ 63 h 84"/>
              <a:gd name="T54" fmla="*/ 69 w 128"/>
              <a:gd name="T55" fmla="*/ 54 h 84"/>
              <a:gd name="T56" fmla="*/ 64 w 128"/>
              <a:gd name="T57" fmla="*/ 56 h 84"/>
              <a:gd name="T58" fmla="*/ 59 w 128"/>
              <a:gd name="T59" fmla="*/ 54 h 84"/>
              <a:gd name="T60" fmla="*/ 43 w 128"/>
              <a:gd name="T61" fmla="*/ 42 h 84"/>
              <a:gd name="T62" fmla="*/ 40 w 128"/>
              <a:gd name="T63" fmla="*/ 40 h 84"/>
              <a:gd name="T64" fmla="*/ 8 w 128"/>
              <a:gd name="T65" fmla="*/ 16 h 84"/>
              <a:gd name="T66" fmla="*/ 8 w 128"/>
              <a:gd name="T67" fmla="*/ 16 h 84"/>
              <a:gd name="T68" fmla="*/ 16 w 128"/>
              <a:gd name="T69" fmla="*/ 8 h 84"/>
              <a:gd name="T70" fmla="*/ 112 w 128"/>
              <a:gd name="T71" fmla="*/ 8 h 84"/>
              <a:gd name="T72" fmla="*/ 120 w 128"/>
              <a:gd name="T73" fmla="*/ 16 h 84"/>
              <a:gd name="T74" fmla="*/ 69 w 128"/>
              <a:gd name="T75" fmla="*/ 5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84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7"/>
                  <a:pt x="7" y="84"/>
                  <a:pt x="16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21" y="84"/>
                  <a:pt x="128" y="77"/>
                  <a:pt x="128" y="68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moveTo>
                  <a:pt x="8" y="21"/>
                </a:moveTo>
                <a:cubicBezTo>
                  <a:pt x="36" y="42"/>
                  <a:pt x="36" y="42"/>
                  <a:pt x="36" y="42"/>
                </a:cubicBezTo>
                <a:cubicBezTo>
                  <a:pt x="8" y="63"/>
                  <a:pt x="8" y="63"/>
                  <a:pt x="8" y="63"/>
                </a:cubicBezTo>
                <a:lnTo>
                  <a:pt x="8" y="21"/>
                </a:lnTo>
                <a:close/>
                <a:moveTo>
                  <a:pt x="120" y="68"/>
                </a:moveTo>
                <a:cubicBezTo>
                  <a:pt x="120" y="72"/>
                  <a:pt x="117" y="76"/>
                  <a:pt x="112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2" y="76"/>
                  <a:pt x="8" y="72"/>
                  <a:pt x="8" y="68"/>
                </a:cubicBezTo>
                <a:cubicBezTo>
                  <a:pt x="40" y="45"/>
                  <a:pt x="40" y="45"/>
                  <a:pt x="40" y="45"/>
                </a:cubicBezTo>
                <a:cubicBezTo>
                  <a:pt x="57" y="58"/>
                  <a:pt x="57" y="58"/>
                  <a:pt x="57" y="58"/>
                </a:cubicBezTo>
                <a:cubicBezTo>
                  <a:pt x="59" y="59"/>
                  <a:pt x="62" y="60"/>
                  <a:pt x="64" y="60"/>
                </a:cubicBezTo>
                <a:cubicBezTo>
                  <a:pt x="67" y="60"/>
                  <a:pt x="69" y="59"/>
                  <a:pt x="71" y="58"/>
                </a:cubicBezTo>
                <a:cubicBezTo>
                  <a:pt x="89" y="45"/>
                  <a:pt x="89" y="45"/>
                  <a:pt x="89" y="45"/>
                </a:cubicBezTo>
                <a:lnTo>
                  <a:pt x="120" y="68"/>
                </a:lnTo>
                <a:close/>
                <a:moveTo>
                  <a:pt x="120" y="63"/>
                </a:moveTo>
                <a:cubicBezTo>
                  <a:pt x="92" y="42"/>
                  <a:pt x="92" y="42"/>
                  <a:pt x="92" y="42"/>
                </a:cubicBezTo>
                <a:cubicBezTo>
                  <a:pt x="120" y="21"/>
                  <a:pt x="120" y="21"/>
                  <a:pt x="120" y="21"/>
                </a:cubicBezTo>
                <a:lnTo>
                  <a:pt x="120" y="63"/>
                </a:lnTo>
                <a:close/>
                <a:moveTo>
                  <a:pt x="69" y="54"/>
                </a:moveTo>
                <a:cubicBezTo>
                  <a:pt x="68" y="55"/>
                  <a:pt x="66" y="56"/>
                  <a:pt x="64" y="56"/>
                </a:cubicBezTo>
                <a:cubicBezTo>
                  <a:pt x="62" y="56"/>
                  <a:pt x="61" y="55"/>
                  <a:pt x="59" y="54"/>
                </a:cubicBezTo>
                <a:cubicBezTo>
                  <a:pt x="43" y="42"/>
                  <a:pt x="43" y="42"/>
                  <a:pt x="43" y="42"/>
                </a:cubicBezTo>
                <a:cubicBezTo>
                  <a:pt x="40" y="40"/>
                  <a:pt x="40" y="40"/>
                  <a:pt x="40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7" y="8"/>
                  <a:pt x="120" y="12"/>
                  <a:pt x="120" y="16"/>
                </a:cubicBezTo>
                <a:lnTo>
                  <a:pt x="69" y="54"/>
                </a:lnTo>
                <a:close/>
              </a:path>
            </a:pathLst>
          </a:custGeom>
          <a:solidFill>
            <a:srgbClr val="F3EFE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xmlns="" val="3057962462"/>
      </p:ext>
    </p:extLst>
  </p:cSld>
  <p:clrMapOvr>
    <a:masterClrMapping/>
  </p:clrMapOvr>
  <p:transition>
    <p:cover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226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618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996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285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214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690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79875CF-76D4-4019-BD54-E23F8D90D891}"/>
              </a:ext>
            </a:extLst>
          </p:cNvPr>
          <p:cNvSpPr/>
          <p:nvPr userDrawn="1"/>
        </p:nvSpPr>
        <p:spPr>
          <a:xfrm>
            <a:off x="0" y="372788"/>
            <a:ext cx="12192000" cy="540000"/>
          </a:xfrm>
          <a:prstGeom prst="rect">
            <a:avLst/>
          </a:prstGeom>
          <a:solidFill>
            <a:srgbClr val="393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09E39ED6-F5C3-4D19-82FE-E98E1007BF6F}"/>
              </a:ext>
            </a:extLst>
          </p:cNvPr>
          <p:cNvSpPr/>
          <p:nvPr userDrawn="1"/>
        </p:nvSpPr>
        <p:spPr>
          <a:xfrm>
            <a:off x="11211743" y="462788"/>
            <a:ext cx="505216" cy="360000"/>
          </a:xfrm>
          <a:prstGeom prst="ellipse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xmlns="" id="{693CE134-E1AB-4368-B1B5-D9FE2074C4A6}"/>
              </a:ext>
            </a:extLst>
          </p:cNvPr>
          <p:cNvSpPr txBox="1"/>
          <p:nvPr userDrawn="1"/>
        </p:nvSpPr>
        <p:spPr>
          <a:xfrm>
            <a:off x="11139135" y="504289"/>
            <a:ext cx="650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2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2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六边形 9">
            <a:extLst>
              <a:ext uri="{FF2B5EF4-FFF2-40B4-BE49-F238E27FC236}">
                <a16:creationId xmlns:a16="http://schemas.microsoft.com/office/drawing/2014/main" xmlns="" id="{3D13CEFF-DC62-4DA1-8E40-B702FAAE122E}"/>
              </a:ext>
            </a:extLst>
          </p:cNvPr>
          <p:cNvSpPr/>
          <p:nvPr userDrawn="1"/>
        </p:nvSpPr>
        <p:spPr>
          <a:xfrm>
            <a:off x="495581" y="218211"/>
            <a:ext cx="1191451" cy="859520"/>
          </a:xfrm>
          <a:prstGeom prst="hexagon">
            <a:avLst/>
          </a:prstGeom>
          <a:gradFill rotWithShape="1">
            <a:gsLst>
              <a:gs pos="0">
                <a:srgbClr val="1654E7"/>
              </a:gs>
              <a:gs pos="80000">
                <a:srgbClr val="3185FD"/>
              </a:gs>
              <a:gs pos="100000">
                <a:srgbClr val="3687FD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16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53" r:id="rId15"/>
    <p:sldLayoutId id="2147483655" r:id="rId16"/>
    <p:sldLayoutId id="2147483656" r:id="rId17"/>
    <p:sldLayoutId id="214748365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41B9D44-EB3E-4914-B11E-39130E16E72E}"/>
              </a:ext>
            </a:extLst>
          </p:cNvPr>
          <p:cNvSpPr/>
          <p:nvPr userDrawn="1"/>
        </p:nvSpPr>
        <p:spPr>
          <a:xfrm>
            <a:off x="410599" y="0"/>
            <a:ext cx="1208012" cy="1041622"/>
          </a:xfrm>
          <a:prstGeom prst="rect">
            <a:avLst/>
          </a:prstGeom>
          <a:solidFill>
            <a:srgbClr val="3E3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7C4B175-ECBC-4E86-9DF5-09A7AD65A1F2}"/>
              </a:ext>
            </a:extLst>
          </p:cNvPr>
          <p:cNvSpPr/>
          <p:nvPr userDrawn="1"/>
        </p:nvSpPr>
        <p:spPr>
          <a:xfrm>
            <a:off x="0" y="6487886"/>
            <a:ext cx="12192000" cy="384629"/>
          </a:xfrm>
          <a:prstGeom prst="rect">
            <a:avLst/>
          </a:prstGeom>
          <a:solidFill>
            <a:srgbClr val="3E3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xmlns="" id="{A683FDDF-D9A5-4772-BF93-5137C750D21A}"/>
              </a:ext>
            </a:extLst>
          </p:cNvPr>
          <p:cNvSpPr txBox="1"/>
          <p:nvPr userDrawn="1"/>
        </p:nvSpPr>
        <p:spPr>
          <a:xfrm>
            <a:off x="11141243" y="6513197"/>
            <a:ext cx="87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 </a:t>
            </a:r>
            <a:fld id="{2EEF1883-7A0E-4F66-9932-E581691AD397}" type="slidenum">
              <a:rPr lang="zh-CN" altLang="en-US" sz="12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2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8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674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9774" y="2133411"/>
            <a:ext cx="9251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第四届中国“互联网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+”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大学生创新创业大赛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52528" y="3155871"/>
            <a:ext cx="486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报名、评审系统支持工作汇报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1811" y="5101661"/>
            <a:ext cx="2286353" cy="14894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6824" y="5846395"/>
            <a:ext cx="2251299" cy="74292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70897" y="4055220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汇报人：全国就业指导中心 石锦澎</a:t>
            </a:r>
          </a:p>
        </p:txBody>
      </p:sp>
    </p:spTree>
    <p:extLst>
      <p:ext uri="{BB962C8B-B14F-4D97-AF65-F5344CB8AC3E}">
        <p14:creationId xmlns:p14="http://schemas.microsoft.com/office/powerpoint/2010/main" xmlns="" val="162096382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16"/>
          <p:cNvSpPr/>
          <p:nvPr/>
        </p:nvSpPr>
        <p:spPr>
          <a:xfrm>
            <a:off x="2434299" y="2836497"/>
            <a:ext cx="2900954" cy="489114"/>
          </a:xfrm>
          <a:prstGeom prst="roundRect">
            <a:avLst>
              <a:gd name="adj" fmla="val 9415"/>
            </a:avLst>
          </a:prstGeom>
          <a:solidFill>
            <a:srgbClr val="D247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 数据统计优化</a:t>
            </a:r>
          </a:p>
        </p:txBody>
      </p:sp>
      <p:sp>
        <p:nvSpPr>
          <p:cNvPr id="26" name="圆角矩形 17"/>
          <p:cNvSpPr/>
          <p:nvPr/>
        </p:nvSpPr>
        <p:spPr>
          <a:xfrm>
            <a:off x="2434299" y="4028259"/>
            <a:ext cx="2900954" cy="489114"/>
          </a:xfrm>
          <a:prstGeom prst="roundRect">
            <a:avLst>
              <a:gd name="adj" fmla="val 10533"/>
            </a:avLst>
          </a:prstGeom>
          <a:solidFill>
            <a:srgbClr val="D247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5.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文件上传优化</a:t>
            </a:r>
          </a:p>
        </p:txBody>
      </p:sp>
      <p:sp>
        <p:nvSpPr>
          <p:cNvPr id="27" name="圆角矩形 19"/>
          <p:cNvSpPr/>
          <p:nvPr/>
        </p:nvSpPr>
        <p:spPr>
          <a:xfrm>
            <a:off x="2434299" y="5300803"/>
            <a:ext cx="2900954" cy="489114"/>
          </a:xfrm>
          <a:prstGeom prst="roundRect">
            <a:avLst>
              <a:gd name="adj" fmla="val 10533"/>
            </a:avLst>
          </a:prstGeom>
          <a:solidFill>
            <a:srgbClr val="D247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6.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网络评审优化</a:t>
            </a:r>
          </a:p>
        </p:txBody>
      </p:sp>
      <p:sp>
        <p:nvSpPr>
          <p:cNvPr id="33" name="矩形 32"/>
          <p:cNvSpPr/>
          <p:nvPr/>
        </p:nvSpPr>
        <p:spPr>
          <a:xfrm>
            <a:off x="5335253" y="2154113"/>
            <a:ext cx="420091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不仅统计当年数据，还可以统计过往数据的情况，并可实现不同年份的数据某些维度的对比；增加可视化数据分析，多维度统计本省、本校的创业项目的情况。</a:t>
            </a:r>
          </a:p>
        </p:txBody>
      </p:sp>
      <p:sp>
        <p:nvSpPr>
          <p:cNvPr id="34" name="矩形 33"/>
          <p:cNvSpPr/>
          <p:nvPr/>
        </p:nvSpPr>
        <p:spPr>
          <a:xfrm>
            <a:off x="5335253" y="4604601"/>
            <a:ext cx="425139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为省市用户提供网络评审系统，省市可自行组织专家注册、信息填写等，可在同一管理系统内做到网络评审，方便省级赛事的组织，具体操作、优化详见官网</a:t>
            </a:r>
            <a:r>
              <a:rPr lang="en-US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省市操作手册</a:t>
            </a:r>
            <a:r>
              <a:rPr lang="en-US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cxnSp>
        <p:nvCxnSpPr>
          <p:cNvPr id="37" name="直接连接符 36"/>
          <p:cNvCxnSpPr>
            <a:cxnSpLocks/>
          </p:cNvCxnSpPr>
          <p:nvPr/>
        </p:nvCxnSpPr>
        <p:spPr>
          <a:xfrm>
            <a:off x="5604058" y="5789917"/>
            <a:ext cx="4082499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cxnSpLocks/>
          </p:cNvCxnSpPr>
          <p:nvPr/>
        </p:nvCxnSpPr>
        <p:spPr>
          <a:xfrm>
            <a:off x="5604058" y="3325611"/>
            <a:ext cx="4082499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cxnSpLocks/>
          </p:cNvCxnSpPr>
          <p:nvPr/>
        </p:nvCxnSpPr>
        <p:spPr>
          <a:xfrm>
            <a:off x="5692547" y="4517373"/>
            <a:ext cx="4082499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5335252" y="3528994"/>
            <a:ext cx="420091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项目进入到省赛后，均可上传</a:t>
            </a:r>
            <a:r>
              <a:rPr lang="en-US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PPT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、视频，方便省级用户管理本省大赛；并且优化了文件上传速度等问题。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3305" y="6284784"/>
            <a:ext cx="1737021" cy="573217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996" y="425303"/>
            <a:ext cx="619314" cy="40345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6E82693E-146D-4A9B-9C26-0B76F9FF448C}"/>
              </a:ext>
            </a:extLst>
          </p:cNvPr>
          <p:cNvSpPr/>
          <p:nvPr/>
        </p:nvSpPr>
        <p:spPr>
          <a:xfrm>
            <a:off x="3204865" y="442366"/>
            <a:ext cx="410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三 部分    大赛管理系统的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点优化</a:t>
            </a:r>
          </a:p>
        </p:txBody>
      </p:sp>
    </p:spTree>
    <p:extLst>
      <p:ext uri="{BB962C8B-B14F-4D97-AF65-F5344CB8AC3E}">
        <p14:creationId xmlns:p14="http://schemas.microsoft.com/office/powerpoint/2010/main" xmlns="" val="2578534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3" grpId="0"/>
      <p:bldP spid="34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16"/>
          <p:cNvSpPr/>
          <p:nvPr/>
        </p:nvSpPr>
        <p:spPr>
          <a:xfrm>
            <a:off x="2434299" y="2836497"/>
            <a:ext cx="2900954" cy="489114"/>
          </a:xfrm>
          <a:prstGeom prst="roundRect">
            <a:avLst>
              <a:gd name="adj" fmla="val 9415"/>
            </a:avLst>
          </a:prstGeom>
          <a:solidFill>
            <a:srgbClr val="D247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7.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 青年红色筑梦</a:t>
            </a:r>
          </a:p>
        </p:txBody>
      </p:sp>
      <p:sp>
        <p:nvSpPr>
          <p:cNvPr id="26" name="圆角矩形 17"/>
          <p:cNvSpPr/>
          <p:nvPr/>
        </p:nvSpPr>
        <p:spPr>
          <a:xfrm>
            <a:off x="2434299" y="4028259"/>
            <a:ext cx="2900954" cy="489114"/>
          </a:xfrm>
          <a:prstGeom prst="roundRect">
            <a:avLst>
              <a:gd name="adj" fmla="val 10533"/>
            </a:avLst>
          </a:prstGeom>
          <a:solidFill>
            <a:srgbClr val="D247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8.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省级奖项添加</a:t>
            </a:r>
          </a:p>
        </p:txBody>
      </p:sp>
      <p:sp>
        <p:nvSpPr>
          <p:cNvPr id="33" name="矩形 32"/>
          <p:cNvSpPr/>
          <p:nvPr/>
        </p:nvSpPr>
        <p:spPr>
          <a:xfrm>
            <a:off x="5335252" y="2282776"/>
            <a:ext cx="420091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在学校、省市管理系统内加入青年红色筑梦之旅活动的管理，方便省市就红色筑梦之旅活动及比赛进行清晰管理。</a:t>
            </a:r>
          </a:p>
        </p:txBody>
      </p:sp>
      <p:cxnSp>
        <p:nvCxnSpPr>
          <p:cNvPr id="38" name="直接连接符 37"/>
          <p:cNvCxnSpPr>
            <a:cxnSpLocks/>
          </p:cNvCxnSpPr>
          <p:nvPr/>
        </p:nvCxnSpPr>
        <p:spPr>
          <a:xfrm>
            <a:off x="5604058" y="3325611"/>
            <a:ext cx="4082499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cxnSpLocks/>
          </p:cNvCxnSpPr>
          <p:nvPr/>
        </p:nvCxnSpPr>
        <p:spPr>
          <a:xfrm>
            <a:off x="5692547" y="4517373"/>
            <a:ext cx="4082499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5335252" y="3496466"/>
            <a:ext cx="4200915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可为省级获奖项目添加省内奖项（可设置奖项包括：省赛金奖、省赛银奖、省赛铜奖、省赛冠军、省赛亚军、省赛季军）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3305" y="6284784"/>
            <a:ext cx="1737021" cy="573217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996" y="425303"/>
            <a:ext cx="619314" cy="40345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6E82693E-146D-4A9B-9C26-0B76F9FF448C}"/>
              </a:ext>
            </a:extLst>
          </p:cNvPr>
          <p:cNvSpPr/>
          <p:nvPr/>
        </p:nvSpPr>
        <p:spPr>
          <a:xfrm>
            <a:off x="3204865" y="442366"/>
            <a:ext cx="410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三 部分    大赛管理系统的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点优化</a:t>
            </a:r>
          </a:p>
        </p:txBody>
      </p:sp>
    </p:spTree>
    <p:extLst>
      <p:ext uri="{BB962C8B-B14F-4D97-AF65-F5344CB8AC3E}">
        <p14:creationId xmlns:p14="http://schemas.microsoft.com/office/powerpoint/2010/main" xmlns="" val="2276683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3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3305" y="6284784"/>
            <a:ext cx="1737021" cy="57321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996" y="425303"/>
            <a:ext cx="619314" cy="403458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3204865" y="442366"/>
            <a:ext cx="445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四 部分   红色筑梦之旅的相关系统说明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87028A2-8169-4D0F-90B4-2DDF2279BCA0}"/>
              </a:ext>
            </a:extLst>
          </p:cNvPr>
          <p:cNvSpPr/>
          <p:nvPr/>
        </p:nvSpPr>
        <p:spPr>
          <a:xfrm>
            <a:off x="2420331" y="4764954"/>
            <a:ext cx="7734693" cy="11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多页面报名，参加“青年红色筑梦之旅”活动的项目可自主选择参加主赛道或“青年红色筑梦之旅”赛道比赛，但只能选择参加一个赛道。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2022C61-E598-4F3B-85E6-B165F9B4B24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629" y="1154484"/>
            <a:ext cx="5566049" cy="304561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B36EB68-B8B9-4DDF-867A-65EF7677EA4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9647" y="1154484"/>
            <a:ext cx="5080761" cy="304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019009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1811" y="5101661"/>
            <a:ext cx="2286353" cy="14894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6824" y="5846395"/>
            <a:ext cx="2251299" cy="74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443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5242816" y="2725861"/>
            <a:ext cx="4221507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rgbClr val="3E3D4F"/>
                </a:solidFill>
                <a:latin typeface="Impact" pitchFamily="34" charset="0"/>
                <a:ea typeface="微软雅黑" pitchFamily="34" charset="-122"/>
              </a:rPr>
              <a:t>02</a:t>
            </a:r>
            <a:r>
              <a:rPr lang="zh-CN" altLang="en-US" sz="2400" dirty="0">
                <a:solidFill>
                  <a:srgbClr val="3E3D4F"/>
                </a:solidFill>
                <a:latin typeface="Impact" pitchFamily="34" charset="0"/>
                <a:ea typeface="微软雅黑" pitchFamily="34" charset="-122"/>
              </a:rPr>
              <a:t>    </a:t>
            </a:r>
            <a:r>
              <a:rPr lang="zh-CN" altLang="en-US" sz="2400" dirty="0">
                <a:solidFill>
                  <a:srgbClr val="3E3D4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报名系统的 </a:t>
            </a:r>
            <a:r>
              <a:rPr lang="en-US" altLang="zh-CN" sz="2400" dirty="0">
                <a:solidFill>
                  <a:srgbClr val="3E3D4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 </a:t>
            </a:r>
            <a:r>
              <a:rPr lang="zh-CN" altLang="en-US" sz="2400" dirty="0">
                <a:solidFill>
                  <a:srgbClr val="3E3D4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点变化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5242816" y="3469944"/>
            <a:ext cx="490199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rgbClr val="3E3D4F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en-US" sz="2400" dirty="0">
                <a:solidFill>
                  <a:srgbClr val="3E3D4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大赛管理系统的 </a:t>
            </a:r>
            <a:r>
              <a:rPr lang="en-US" altLang="zh-CN" sz="2400" dirty="0">
                <a:solidFill>
                  <a:srgbClr val="3E3D4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8 </a:t>
            </a:r>
            <a:r>
              <a:rPr lang="zh-CN" altLang="en-US" sz="2400" dirty="0">
                <a:solidFill>
                  <a:srgbClr val="3E3D4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点优化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5242816" y="4214027"/>
            <a:ext cx="4610819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rgbClr val="3E3D4F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en-US" sz="2400" dirty="0">
                <a:solidFill>
                  <a:srgbClr val="3E3D4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红色筑梦之旅的相关系统说明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5327" y="5770469"/>
            <a:ext cx="965799" cy="629179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D045FABC-52BB-4039-97BB-41EECCBDF91F}"/>
              </a:ext>
            </a:extLst>
          </p:cNvPr>
          <p:cNvSpPr txBox="1"/>
          <p:nvPr/>
        </p:nvSpPr>
        <p:spPr>
          <a:xfrm>
            <a:off x="5242816" y="1981778"/>
            <a:ext cx="4221507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rgbClr val="3E3D4F"/>
                </a:solidFill>
                <a:latin typeface="Impact" pitchFamily="34" charset="0"/>
                <a:ea typeface="微软雅黑" pitchFamily="34" charset="-122"/>
              </a:rPr>
              <a:t>01</a:t>
            </a:r>
            <a:r>
              <a:rPr lang="zh-CN" altLang="en-US" sz="2400" dirty="0">
                <a:solidFill>
                  <a:srgbClr val="3E3D4F"/>
                </a:solidFill>
                <a:latin typeface="Impact" pitchFamily="34" charset="0"/>
                <a:ea typeface="微软雅黑" pitchFamily="34" charset="-122"/>
              </a:rPr>
              <a:t>    </a:t>
            </a:r>
            <a:r>
              <a:rPr lang="zh-CN" altLang="en-US" sz="2400" dirty="0">
                <a:solidFill>
                  <a:srgbClr val="3E3D4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全国大学生创业服务网概述</a:t>
            </a:r>
          </a:p>
        </p:txBody>
      </p:sp>
    </p:spTree>
    <p:extLst>
      <p:ext uri="{BB962C8B-B14F-4D97-AF65-F5344CB8AC3E}">
        <p14:creationId xmlns:p14="http://schemas.microsoft.com/office/powerpoint/2010/main" xmlns="" val="2364852395"/>
      </p:ext>
    </p:extLst>
  </p:cSld>
  <p:clrMapOvr>
    <a:masterClrMapping/>
  </p:clrMapOvr>
  <p:transition spd="slow">
    <p:push dir="u"/>
    <p:sndAc>
      <p:stSnd>
        <p:snd r:embed="rId2" name="typ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044997" y="4741039"/>
            <a:ext cx="8218967" cy="138499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全国大学生创业服务网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(cy.ncss.org.cn)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，是中华人民共和国教育部唯一专门宣传、鼓励、引导、帮助大学生创业的官方网站。网站于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由现任中共中央政治局常委，十二届全国政协主席俞正声、现任中央政治局委员，国务院副总理刘延东共同开通。在教育部高校学生司的指导下，全国高等学校学生信息咨询与就业指导中心负责网站具体运营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997" y="1763687"/>
            <a:ext cx="3821057" cy="24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1816" y="1767181"/>
            <a:ext cx="3821057" cy="2411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3305" y="6284784"/>
            <a:ext cx="1737021" cy="5732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996" y="425303"/>
            <a:ext cx="619314" cy="40345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204865" y="442366"/>
            <a:ext cx="4291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一 部分    全国大学生创业服务网概述</a:t>
            </a:r>
          </a:p>
        </p:txBody>
      </p:sp>
    </p:spTree>
    <p:extLst>
      <p:ext uri="{BB962C8B-B14F-4D97-AF65-F5344CB8AC3E}">
        <p14:creationId xmlns:p14="http://schemas.microsoft.com/office/powerpoint/2010/main" xmlns="" val="153539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1660" y="6135928"/>
            <a:ext cx="1737021" cy="573217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1828799" y="1553036"/>
            <a:ext cx="8053220" cy="592891"/>
            <a:chOff x="2643687" y="5697297"/>
            <a:chExt cx="4075283" cy="441730"/>
          </a:xfrm>
        </p:grpSpPr>
        <p:sp>
          <p:nvSpPr>
            <p:cNvPr id="48" name="圆角矩形 24"/>
            <p:cNvSpPr/>
            <p:nvPr/>
          </p:nvSpPr>
          <p:spPr>
            <a:xfrm>
              <a:off x="3419418" y="5702210"/>
              <a:ext cx="3243818" cy="436817"/>
            </a:xfrm>
            <a:prstGeom prst="roundRect">
              <a:avLst/>
            </a:prstGeom>
            <a:solidFill>
              <a:srgbClr val="1D8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475152" y="5771568"/>
              <a:ext cx="3243818" cy="298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与学信网账号打通，进一步优化参赛者账号管理。</a:t>
              </a:r>
            </a:p>
          </p:txBody>
        </p:sp>
        <p:sp>
          <p:nvSpPr>
            <p:cNvPr id="50" name="圆角矩形 26"/>
            <p:cNvSpPr/>
            <p:nvPr/>
          </p:nvSpPr>
          <p:spPr>
            <a:xfrm>
              <a:off x="2643687" y="5697297"/>
              <a:ext cx="719997" cy="436817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1. 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单点登录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996" y="425303"/>
            <a:ext cx="619314" cy="40345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204865" y="442366"/>
            <a:ext cx="4033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二部分    大赛报名系统的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点变化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E84A3692-2412-4346-A69A-7450548BD796}"/>
              </a:ext>
            </a:extLst>
          </p:cNvPr>
          <p:cNvSpPr/>
          <p:nvPr/>
        </p:nvSpPr>
        <p:spPr>
          <a:xfrm>
            <a:off x="7086496" y="2264944"/>
            <a:ext cx="4084267" cy="4031873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FF0000"/>
                </a:solidFill>
              </a:rPr>
              <a:t>新注册用户：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用已有的学信网账号登录大创网即可创建项目，参加大赛；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FF0000"/>
                </a:solidFill>
              </a:rPr>
              <a:t>老用户：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支持用大创网已有账号登录，一键绑定学信网账号，实现账号间的无缝衔接；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FF0000"/>
                </a:solidFill>
              </a:rPr>
              <a:t>专属客服：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为该变化设置专门的账号客服，帮助同学们在绑定过程中遇到的各类问题。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5F4CE60-66A2-4DF9-9622-B31CEE6D224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91581" y="2467466"/>
            <a:ext cx="5105504" cy="3509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9584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1660" y="6135928"/>
            <a:ext cx="1737021" cy="5732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996" y="425303"/>
            <a:ext cx="619314" cy="40345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766F140-6BE2-4714-8922-28E2E1061340}"/>
              </a:ext>
            </a:extLst>
          </p:cNvPr>
          <p:cNvSpPr/>
          <p:nvPr/>
        </p:nvSpPr>
        <p:spPr>
          <a:xfrm>
            <a:off x="3204865" y="442366"/>
            <a:ext cx="4033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二部分    大赛报名系统的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点变化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4E216EAF-7F26-46C9-B7B4-8B31594C1445}"/>
              </a:ext>
            </a:extLst>
          </p:cNvPr>
          <p:cNvGrpSpPr/>
          <p:nvPr/>
        </p:nvGrpSpPr>
        <p:grpSpPr>
          <a:xfrm>
            <a:off x="1894786" y="1505902"/>
            <a:ext cx="8974319" cy="592891"/>
            <a:chOff x="2643687" y="5697297"/>
            <a:chExt cx="4075283" cy="441730"/>
          </a:xfrm>
        </p:grpSpPr>
        <p:sp>
          <p:nvSpPr>
            <p:cNvPr id="13" name="圆角矩形 24">
              <a:extLst>
                <a:ext uri="{FF2B5EF4-FFF2-40B4-BE49-F238E27FC236}">
                  <a16:creationId xmlns:a16="http://schemas.microsoft.com/office/drawing/2014/main" xmlns="" id="{77904F3F-D22B-4F71-AD41-9435DF4E44F1}"/>
                </a:ext>
              </a:extLst>
            </p:cNvPr>
            <p:cNvSpPr/>
            <p:nvPr/>
          </p:nvSpPr>
          <p:spPr>
            <a:xfrm>
              <a:off x="3701035" y="5702210"/>
              <a:ext cx="2962201" cy="436817"/>
            </a:xfrm>
            <a:prstGeom prst="roundRect">
              <a:avLst/>
            </a:prstGeom>
            <a:solidFill>
              <a:srgbClr val="1D8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0A7F09C4-373D-4821-B4CB-3E45357FFA7D}"/>
                </a:ext>
              </a:extLst>
            </p:cNvPr>
            <p:cNvSpPr txBox="1"/>
            <p:nvPr/>
          </p:nvSpPr>
          <p:spPr>
            <a:xfrm>
              <a:off x="3756769" y="5771568"/>
              <a:ext cx="2962201" cy="298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进一步优化创业者信息的真实性与准确性</a:t>
              </a:r>
            </a:p>
          </p:txBody>
        </p:sp>
        <p:sp>
          <p:nvSpPr>
            <p:cNvPr id="15" name="圆角矩形 26">
              <a:extLst>
                <a:ext uri="{FF2B5EF4-FFF2-40B4-BE49-F238E27FC236}">
                  <a16:creationId xmlns:a16="http://schemas.microsoft.com/office/drawing/2014/main" xmlns="" id="{4FFDB085-8A34-4069-9F83-3BEFE5F2402B}"/>
                </a:ext>
              </a:extLst>
            </p:cNvPr>
            <p:cNvSpPr/>
            <p:nvPr/>
          </p:nvSpPr>
          <p:spPr>
            <a:xfrm>
              <a:off x="2643687" y="5697297"/>
              <a:ext cx="973157" cy="436817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2. 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学籍学历认证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BEF22676-1009-4D79-B6CC-69E00922FD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66"/>
          <a:stretch/>
        </p:blipFill>
        <p:spPr>
          <a:xfrm>
            <a:off x="1894786" y="2410387"/>
            <a:ext cx="4087698" cy="2355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5AB5A68-8F3C-470D-B68A-E45FCA6421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33"/>
          <a:stretch/>
        </p:blipFill>
        <p:spPr>
          <a:xfrm>
            <a:off x="6668996" y="2410387"/>
            <a:ext cx="3971092" cy="2348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E48B6BA3-B0C1-4BE6-BDAB-967A4CD40710}"/>
              </a:ext>
            </a:extLst>
          </p:cNvPr>
          <p:cNvSpPr/>
          <p:nvPr/>
        </p:nvSpPr>
        <p:spPr>
          <a:xfrm>
            <a:off x="1894786" y="4759208"/>
            <a:ext cx="8851585" cy="1508105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本次报名系统优化将大创网创业者的</a:t>
            </a:r>
            <a:r>
              <a:rPr lang="zh-CN" altLang="en-US" sz="1600" b="1" dirty="0">
                <a:solidFill>
                  <a:srgbClr val="1261A2"/>
                </a:solidFill>
              </a:rPr>
              <a:t>姓名、身份信息、联系方式、学历层次、学籍、入学时间、毕业时间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这几项关键信息进行真实性验证，确保参赛者身份的真实性与准确性。可有效解决之前报名过程中的相关问题。为此也设置了</a:t>
            </a:r>
            <a:r>
              <a:rPr lang="zh-CN" altLang="en-US" sz="1400" b="1" dirty="0">
                <a:solidFill>
                  <a:srgbClr val="C00000"/>
                </a:solidFill>
              </a:rPr>
              <a:t>专门的认证客服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，解决参赛者在验证过程中遇到的问题。</a:t>
            </a:r>
          </a:p>
        </p:txBody>
      </p:sp>
    </p:spTree>
    <p:extLst>
      <p:ext uri="{BB962C8B-B14F-4D97-AF65-F5344CB8AC3E}">
        <p14:creationId xmlns:p14="http://schemas.microsoft.com/office/powerpoint/2010/main" xmlns="" val="128280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287405" y="4465174"/>
            <a:ext cx="5418421" cy="181588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项目负责人点击添加团队成员，输入姓名与账号进行查询（团队成员需为大创网注册用户）；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查询后弹出对应的成员信息，点击邀请；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被邀请方在个人中心页面，点击“接受”或“拒绝”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3305" y="6284784"/>
            <a:ext cx="1737021" cy="5732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996" y="425303"/>
            <a:ext cx="619314" cy="40345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071F8D5-D8A2-4595-8B07-6B34BE818E85}"/>
              </a:ext>
            </a:extLst>
          </p:cNvPr>
          <p:cNvSpPr/>
          <p:nvPr/>
        </p:nvSpPr>
        <p:spPr>
          <a:xfrm>
            <a:off x="3204865" y="442366"/>
            <a:ext cx="4033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二部分    大赛报名系统的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点变化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9FF161D-0DB0-47C6-9578-26EA79223363}"/>
              </a:ext>
            </a:extLst>
          </p:cNvPr>
          <p:cNvGrpSpPr/>
          <p:nvPr/>
        </p:nvGrpSpPr>
        <p:grpSpPr>
          <a:xfrm>
            <a:off x="1894786" y="1505902"/>
            <a:ext cx="8974319" cy="592891"/>
            <a:chOff x="2643687" y="5697297"/>
            <a:chExt cx="4075283" cy="441730"/>
          </a:xfrm>
        </p:grpSpPr>
        <p:sp>
          <p:nvSpPr>
            <p:cNvPr id="10" name="圆角矩形 24">
              <a:extLst>
                <a:ext uri="{FF2B5EF4-FFF2-40B4-BE49-F238E27FC236}">
                  <a16:creationId xmlns:a16="http://schemas.microsoft.com/office/drawing/2014/main" xmlns="" id="{02B3AECB-3732-4AD3-B41D-C3D84F7CEEBA}"/>
                </a:ext>
              </a:extLst>
            </p:cNvPr>
            <p:cNvSpPr/>
            <p:nvPr/>
          </p:nvSpPr>
          <p:spPr>
            <a:xfrm>
              <a:off x="3701035" y="5702210"/>
              <a:ext cx="2962201" cy="436817"/>
            </a:xfrm>
            <a:prstGeom prst="roundRect">
              <a:avLst/>
            </a:prstGeom>
            <a:solidFill>
              <a:srgbClr val="1D8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27EDD17D-241E-4215-A4AD-D508865AEB8D}"/>
                </a:ext>
              </a:extLst>
            </p:cNvPr>
            <p:cNvSpPr txBox="1"/>
            <p:nvPr/>
          </p:nvSpPr>
          <p:spPr>
            <a:xfrm>
              <a:off x="3756769" y="5771568"/>
              <a:ext cx="2962201" cy="298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一键添加团队成员，简化报名流程</a:t>
              </a:r>
            </a:p>
          </p:txBody>
        </p:sp>
        <p:sp>
          <p:nvSpPr>
            <p:cNvPr id="12" name="圆角矩形 26">
              <a:extLst>
                <a:ext uri="{FF2B5EF4-FFF2-40B4-BE49-F238E27FC236}">
                  <a16:creationId xmlns:a16="http://schemas.microsoft.com/office/drawing/2014/main" xmlns="" id="{4D8D345A-AECB-43DE-911C-C09CFBB971AE}"/>
                </a:ext>
              </a:extLst>
            </p:cNvPr>
            <p:cNvSpPr/>
            <p:nvPr/>
          </p:nvSpPr>
          <p:spPr>
            <a:xfrm>
              <a:off x="2643687" y="5697297"/>
              <a:ext cx="973157" cy="436817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3. 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团队成员添加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E5287A4-A8A1-472D-82BD-9639BE580F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067" t="3171" r="2846" b="6537"/>
          <a:stretch/>
        </p:blipFill>
        <p:spPr>
          <a:xfrm>
            <a:off x="1894786" y="2200093"/>
            <a:ext cx="3035432" cy="2130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96E73F6-2131-4D36-BE62-3195A5BD19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4166" t="3329" r="3436" b="3196"/>
          <a:stretch/>
        </p:blipFill>
        <p:spPr>
          <a:xfrm>
            <a:off x="1894786" y="4465174"/>
            <a:ext cx="3035432" cy="1815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0EB8B924-D6F8-4952-ABF1-49F0479EE8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72"/>
          <a:stretch/>
        </p:blipFill>
        <p:spPr>
          <a:xfrm>
            <a:off x="5287405" y="2200094"/>
            <a:ext cx="5418421" cy="213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9971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743301" y="2792997"/>
            <a:ext cx="4323767" cy="2432654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C00000"/>
                </a:solidFill>
              </a:rPr>
              <a:t>删减</a:t>
            </a:r>
            <a:r>
              <a:rPr lang="en-US" altLang="zh-CN" sz="1600" b="1" dirty="0">
                <a:solidFill>
                  <a:srgbClr val="C00000"/>
                </a:solidFill>
              </a:rPr>
              <a:t>5</a:t>
            </a:r>
            <a:r>
              <a:rPr lang="zh-CN" altLang="en-US" sz="1600" b="1" dirty="0">
                <a:solidFill>
                  <a:srgbClr val="C00000"/>
                </a:solidFill>
              </a:rPr>
              <a:t>项信息填写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，新增省市、高校关注的 </a:t>
            </a:r>
            <a:r>
              <a:rPr lang="zh-CN" altLang="en-US" b="1" dirty="0">
                <a:solidFill>
                  <a:srgbClr val="C00000"/>
                </a:solidFill>
              </a:rPr>
              <a:t>高校科研成果转化、股权结构、获得投资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情况。有助于省市、高校管理者进一步了解本校、本省参赛项目的情况；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zh-CN" altLang="en-US" sz="1400" dirty="0">
              <a:solidFill>
                <a:srgbClr val="1261A2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3305" y="6284784"/>
            <a:ext cx="1737021" cy="57321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996" y="425303"/>
            <a:ext cx="619314" cy="40345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D6ECEFA-D175-4BAB-8518-276979ECDA28}"/>
              </a:ext>
            </a:extLst>
          </p:cNvPr>
          <p:cNvSpPr/>
          <p:nvPr/>
        </p:nvSpPr>
        <p:spPr>
          <a:xfrm>
            <a:off x="3204865" y="442366"/>
            <a:ext cx="4033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二部分    大赛报名系统的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点变化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0FF4B0FF-A833-42B1-A4C0-8717295AF4AA}"/>
              </a:ext>
            </a:extLst>
          </p:cNvPr>
          <p:cNvGrpSpPr/>
          <p:nvPr/>
        </p:nvGrpSpPr>
        <p:grpSpPr>
          <a:xfrm>
            <a:off x="1894786" y="1505902"/>
            <a:ext cx="8974319" cy="592891"/>
            <a:chOff x="2643687" y="5697297"/>
            <a:chExt cx="4075283" cy="441730"/>
          </a:xfrm>
        </p:grpSpPr>
        <p:sp>
          <p:nvSpPr>
            <p:cNvPr id="22" name="圆角矩形 24">
              <a:extLst>
                <a:ext uri="{FF2B5EF4-FFF2-40B4-BE49-F238E27FC236}">
                  <a16:creationId xmlns:a16="http://schemas.microsoft.com/office/drawing/2014/main" xmlns="" id="{1EEDF143-9476-4225-BD1A-4F5AB810D7F5}"/>
                </a:ext>
              </a:extLst>
            </p:cNvPr>
            <p:cNvSpPr/>
            <p:nvPr/>
          </p:nvSpPr>
          <p:spPr>
            <a:xfrm>
              <a:off x="3701035" y="5702210"/>
              <a:ext cx="2962201" cy="436817"/>
            </a:xfrm>
            <a:prstGeom prst="roundRect">
              <a:avLst/>
            </a:prstGeom>
            <a:solidFill>
              <a:srgbClr val="1D8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F82CBA23-1377-409F-8F37-A43007032A7D}"/>
                </a:ext>
              </a:extLst>
            </p:cNvPr>
            <p:cNvSpPr txBox="1"/>
            <p:nvPr/>
          </p:nvSpPr>
          <p:spPr>
            <a:xfrm>
              <a:off x="3756769" y="5771568"/>
              <a:ext cx="2962201" cy="298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精简、优化参赛信息填写</a:t>
              </a:r>
            </a:p>
          </p:txBody>
        </p:sp>
        <p:sp>
          <p:nvSpPr>
            <p:cNvPr id="24" name="圆角矩形 26">
              <a:extLst>
                <a:ext uri="{FF2B5EF4-FFF2-40B4-BE49-F238E27FC236}">
                  <a16:creationId xmlns:a16="http://schemas.microsoft.com/office/drawing/2014/main" xmlns="" id="{B07376BD-FF1D-487E-992A-7BEC9F8D57D8}"/>
                </a:ext>
              </a:extLst>
            </p:cNvPr>
            <p:cNvSpPr/>
            <p:nvPr/>
          </p:nvSpPr>
          <p:spPr>
            <a:xfrm>
              <a:off x="2643687" y="5697297"/>
              <a:ext cx="973157" cy="436817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4. 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信息填写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F1E093D-03E3-4881-A176-CBA9E8B85D9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1026" y="2766237"/>
            <a:ext cx="4798245" cy="2459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3456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6"/>
          <p:cNvSpPr txBox="1"/>
          <p:nvPr/>
        </p:nvSpPr>
        <p:spPr>
          <a:xfrm rot="18836568">
            <a:off x="6753703" y="3236866"/>
            <a:ext cx="1107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投融资</a:t>
            </a:r>
            <a:endParaRPr 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6"/>
          <p:cNvSpPr txBox="1"/>
          <p:nvPr/>
        </p:nvSpPr>
        <p:spPr>
          <a:xfrm rot="18836568">
            <a:off x="6828134" y="4938076"/>
            <a:ext cx="1107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创业孵化</a:t>
            </a:r>
            <a:endParaRPr 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4402" y="6456672"/>
            <a:ext cx="1378874" cy="45502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996" y="425303"/>
            <a:ext cx="619314" cy="403458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8082CEB8-508B-4692-A1B4-2843291D34CB}"/>
              </a:ext>
            </a:extLst>
          </p:cNvPr>
          <p:cNvSpPr/>
          <p:nvPr/>
        </p:nvSpPr>
        <p:spPr>
          <a:xfrm>
            <a:off x="3204865" y="442366"/>
            <a:ext cx="4033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二部分    大赛报名系统的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点变化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85DB0669-A9B9-48DC-BEB4-B64B65785386}"/>
              </a:ext>
            </a:extLst>
          </p:cNvPr>
          <p:cNvGrpSpPr/>
          <p:nvPr/>
        </p:nvGrpSpPr>
        <p:grpSpPr>
          <a:xfrm>
            <a:off x="1894786" y="1505902"/>
            <a:ext cx="8974319" cy="592891"/>
            <a:chOff x="2643687" y="5697297"/>
            <a:chExt cx="4075283" cy="441730"/>
          </a:xfrm>
        </p:grpSpPr>
        <p:sp>
          <p:nvSpPr>
            <p:cNvPr id="22" name="圆角矩形 24">
              <a:extLst>
                <a:ext uri="{FF2B5EF4-FFF2-40B4-BE49-F238E27FC236}">
                  <a16:creationId xmlns:a16="http://schemas.microsoft.com/office/drawing/2014/main" xmlns="" id="{26D23B86-83E8-45F2-BC6C-9A534946BF2B}"/>
                </a:ext>
              </a:extLst>
            </p:cNvPr>
            <p:cNvSpPr/>
            <p:nvPr/>
          </p:nvSpPr>
          <p:spPr>
            <a:xfrm>
              <a:off x="3701035" y="5702210"/>
              <a:ext cx="2962201" cy="436817"/>
            </a:xfrm>
            <a:prstGeom prst="roundRect">
              <a:avLst/>
            </a:prstGeom>
            <a:solidFill>
              <a:srgbClr val="1D8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2C05E21F-CEAC-45B3-B58D-7701E18305E4}"/>
                </a:ext>
              </a:extLst>
            </p:cNvPr>
            <p:cNvSpPr txBox="1"/>
            <p:nvPr/>
          </p:nvSpPr>
          <p:spPr>
            <a:xfrm>
              <a:off x="3756769" y="5771568"/>
              <a:ext cx="2962201" cy="298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顺应大赛项目丰富多元化的客观形势</a:t>
              </a:r>
            </a:p>
          </p:txBody>
        </p:sp>
        <p:sp>
          <p:nvSpPr>
            <p:cNvPr id="35" name="圆角矩形 26">
              <a:extLst>
                <a:ext uri="{FF2B5EF4-FFF2-40B4-BE49-F238E27FC236}">
                  <a16:creationId xmlns:a16="http://schemas.microsoft.com/office/drawing/2014/main" xmlns="" id="{4D778D92-1D50-4EED-AB70-946A8FD558C4}"/>
                </a:ext>
              </a:extLst>
            </p:cNvPr>
            <p:cNvSpPr/>
            <p:nvPr/>
          </p:nvSpPr>
          <p:spPr>
            <a:xfrm>
              <a:off x="2643687" y="5697297"/>
              <a:ext cx="973157" cy="436817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5. 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所属领域变化</a:t>
              </a:r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DE3D8B91-9867-4EFF-8167-18D7BA3A668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94786" y="2592478"/>
            <a:ext cx="8752578" cy="1900706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79DFFF9F-E3B5-4A23-AAB3-C5864436BC1D}"/>
              </a:ext>
            </a:extLst>
          </p:cNvPr>
          <p:cNvSpPr/>
          <p:nvPr/>
        </p:nvSpPr>
        <p:spPr>
          <a:xfrm>
            <a:off x="1894786" y="4868450"/>
            <a:ext cx="8811040" cy="954107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结合当下创业行业、以及国家统计局最新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《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中华人民共和国国家标准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国民经济分类（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2017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）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》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标准，进一步优化项目所属领域，方便参赛者、投资人、大赛管理者。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96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16"/>
          <p:cNvSpPr/>
          <p:nvPr/>
        </p:nvSpPr>
        <p:spPr>
          <a:xfrm>
            <a:off x="2434299" y="2836497"/>
            <a:ext cx="2900954" cy="489114"/>
          </a:xfrm>
          <a:prstGeom prst="roundRect">
            <a:avLst>
              <a:gd name="adj" fmla="val 9415"/>
            </a:avLst>
          </a:prstGeom>
          <a:solidFill>
            <a:srgbClr val="D247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 账号管理入口优化</a:t>
            </a:r>
          </a:p>
        </p:txBody>
      </p:sp>
      <p:sp>
        <p:nvSpPr>
          <p:cNvPr id="26" name="圆角矩形 17"/>
          <p:cNvSpPr/>
          <p:nvPr/>
        </p:nvSpPr>
        <p:spPr>
          <a:xfrm>
            <a:off x="2434299" y="4028259"/>
            <a:ext cx="2900954" cy="489114"/>
          </a:xfrm>
          <a:prstGeom prst="roundRect">
            <a:avLst>
              <a:gd name="adj" fmla="val 10533"/>
            </a:avLst>
          </a:prstGeom>
          <a:solidFill>
            <a:srgbClr val="D247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项目管理优化</a:t>
            </a:r>
          </a:p>
        </p:txBody>
      </p:sp>
      <p:sp>
        <p:nvSpPr>
          <p:cNvPr id="27" name="圆角矩形 19"/>
          <p:cNvSpPr/>
          <p:nvPr/>
        </p:nvSpPr>
        <p:spPr>
          <a:xfrm>
            <a:off x="2434299" y="5300803"/>
            <a:ext cx="2900954" cy="489114"/>
          </a:xfrm>
          <a:prstGeom prst="roundRect">
            <a:avLst>
              <a:gd name="adj" fmla="val 10533"/>
            </a:avLst>
          </a:prstGeom>
          <a:solidFill>
            <a:srgbClr val="D247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数据导出优化</a:t>
            </a:r>
          </a:p>
        </p:txBody>
      </p:sp>
      <p:sp>
        <p:nvSpPr>
          <p:cNvPr id="33" name="矩形 32"/>
          <p:cNvSpPr/>
          <p:nvPr/>
        </p:nvSpPr>
        <p:spPr>
          <a:xfrm>
            <a:off x="5335253" y="2154113"/>
            <a:ext cx="4200915" cy="110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在大创网首页设置专门的管理账号的登录入口，与参赛者登录入口进行明显区分，均可用去年的账号密码进行登录，如遇问题可打客服电话咨询解决。</a:t>
            </a:r>
          </a:p>
        </p:txBody>
      </p:sp>
      <p:sp>
        <p:nvSpPr>
          <p:cNvPr id="34" name="矩形 33"/>
          <p:cNvSpPr/>
          <p:nvPr/>
        </p:nvSpPr>
        <p:spPr>
          <a:xfrm>
            <a:off x="5335253" y="4604601"/>
            <a:ext cx="425139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不仅可以导出项目信息的汇总表、项目计划书等常规信息，更进一步实现按照奖项等条件导出信息，并且实现了将指导教师、团队成员等信息的导出。</a:t>
            </a:r>
          </a:p>
        </p:txBody>
      </p:sp>
      <p:cxnSp>
        <p:nvCxnSpPr>
          <p:cNvPr id="37" name="直接连接符 36"/>
          <p:cNvCxnSpPr>
            <a:cxnSpLocks/>
          </p:cNvCxnSpPr>
          <p:nvPr/>
        </p:nvCxnSpPr>
        <p:spPr>
          <a:xfrm>
            <a:off x="5604058" y="5789917"/>
            <a:ext cx="4082499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cxnSpLocks/>
          </p:cNvCxnSpPr>
          <p:nvPr/>
        </p:nvCxnSpPr>
        <p:spPr>
          <a:xfrm>
            <a:off x="5604058" y="3325611"/>
            <a:ext cx="4082499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cxnSpLocks/>
          </p:cNvCxnSpPr>
          <p:nvPr/>
        </p:nvCxnSpPr>
        <p:spPr>
          <a:xfrm>
            <a:off x="5692547" y="4517373"/>
            <a:ext cx="4082499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5335253" y="3390218"/>
            <a:ext cx="4200915" cy="110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管理者不仅可以对本届大赛的项目进行更为细致的管理，更能实现对往届大赛的管理，实现大赛的延续性，具体操作详见官网</a:t>
            </a:r>
            <a:r>
              <a:rPr lang="en-US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省市操作手册</a:t>
            </a:r>
            <a:r>
              <a:rPr lang="en-US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3305" y="6284784"/>
            <a:ext cx="1737021" cy="573217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996" y="425303"/>
            <a:ext cx="619314" cy="40345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6E82693E-146D-4A9B-9C26-0B76F9FF448C}"/>
              </a:ext>
            </a:extLst>
          </p:cNvPr>
          <p:cNvSpPr/>
          <p:nvPr/>
        </p:nvSpPr>
        <p:spPr>
          <a:xfrm>
            <a:off x="3204865" y="442366"/>
            <a:ext cx="410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三 部分    大赛管理系统的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点优化</a:t>
            </a:r>
          </a:p>
        </p:txBody>
      </p:sp>
    </p:spTree>
    <p:extLst>
      <p:ext uri="{BB962C8B-B14F-4D97-AF65-F5344CB8AC3E}">
        <p14:creationId xmlns:p14="http://schemas.microsoft.com/office/powerpoint/2010/main" xmlns="" val="447853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3" grpId="0"/>
      <p:bldP spid="34" grpId="0"/>
      <p:bldP spid="49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2149</TotalTime>
  <Words>1603</Words>
  <Application>Microsoft Office PowerPoint</Application>
  <PresentationFormat>自定义</PresentationFormat>
  <Paragraphs>56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Teliss Tong</dc:creator>
  <cp:lastModifiedBy>Administrator</cp:lastModifiedBy>
  <cp:revision>746</cp:revision>
  <dcterms:created xsi:type="dcterms:W3CDTF">2014-03-17T12:23:21Z</dcterms:created>
  <dcterms:modified xsi:type="dcterms:W3CDTF">2018-04-03T02:07:52Z</dcterms:modified>
</cp:coreProperties>
</file>